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8"/>
  </p:notesMasterIdLst>
  <p:sldIdLst>
    <p:sldId id="276" r:id="rId3"/>
    <p:sldId id="278" r:id="rId4"/>
    <p:sldId id="279" r:id="rId5"/>
    <p:sldId id="290" r:id="rId6"/>
    <p:sldId id="268" r:id="rId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498B"/>
    <a:srgbClr val="EA7C41"/>
    <a:srgbClr val="ECEDEA"/>
    <a:srgbClr val="6A5DB7"/>
    <a:srgbClr val="EF4353"/>
    <a:srgbClr val="EF516D"/>
    <a:srgbClr val="E35A35"/>
    <a:srgbClr val="6457A7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359" autoAdjust="0"/>
  </p:normalViewPr>
  <p:slideViewPr>
    <p:cSldViewPr>
      <p:cViewPr varScale="1">
        <p:scale>
          <a:sx n="77" d="100"/>
          <a:sy n="77" d="100"/>
        </p:scale>
        <p:origin x="690" y="8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jpg>
</file>

<file path=ppt/media/image13.pn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model.com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https://unsplash.com/photos/white-concrete-building-jTCLppdwSEc</a:t>
            </a:r>
          </a:p>
          <a:p>
            <a:r>
              <a:rPr lang="en-IN" dirty="0"/>
              <a:t>https://unsplash.com/photos/blue-building-zwe--GYIZtc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802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https://unsplash.com/photos/white-concrete-building-jTCLppdwSEc</a:t>
            </a:r>
          </a:p>
          <a:p>
            <a:r>
              <a:rPr lang="en-IN" dirty="0"/>
              <a:t>https://unsplash.com/photos/blue-building-zwe--GYIZtc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78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9CB61-A715-0BBB-E368-451DE5EB1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6D97B9-3B82-76FB-2EA4-63E50D778D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12326B-D658-06C7-9511-6B0D2803BE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https://unsplash.com/photos/white-concrete-building-jTCLppdwSEc</a:t>
            </a:r>
          </a:p>
          <a:p>
            <a:r>
              <a:rPr lang="en-IN" dirty="0"/>
              <a:t>https://unsplash.com/photos/blue-building-zwe--GYIZtc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5F6B7-2D12-A42A-6505-CBF9D8CB58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031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can safely remove this slide. This slide</a:t>
            </a:r>
            <a:r>
              <a:rPr lang="en-US" baseline="0" dirty="0"/>
              <a:t> design was provided by SlideModel.com – You can download more templates, shapes and elements for PowerPoint from </a:t>
            </a:r>
            <a:r>
              <a:rPr lang="en-US" dirty="0">
                <a:hlinkClick r:id="rId3"/>
              </a:rPr>
              <a:t>http://slidemodel.com/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210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You can safely remove this slide. This slide</a:t>
            </a:r>
            <a:r>
              <a:rPr lang="en-US" baseline="0"/>
              <a:t> design was provided by SlideModel.com – You can download more templates, shapes and elements for PowerPoint from http://slidemodel.com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46254F-9338-4BA9-B7AC-A66622A3D013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74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3" y="2130430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0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0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6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5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4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3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20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67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1586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5"/>
            <a:ext cx="10360501" cy="1362075"/>
          </a:xfrm>
        </p:spPr>
        <p:txBody>
          <a:bodyPr anchor="t"/>
          <a:lstStyle>
            <a:lvl1pPr algn="l">
              <a:defRPr sz="5296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98">
                <a:solidFill>
                  <a:schemeClr val="tx1">
                    <a:tint val="75000"/>
                  </a:schemeClr>
                </a:solidFill>
              </a:defRPr>
            </a:lvl1pPr>
            <a:lvl2pPr marL="609006" indent="0">
              <a:buNone/>
              <a:defRPr sz="2398">
                <a:solidFill>
                  <a:schemeClr val="tx1">
                    <a:tint val="75000"/>
                  </a:schemeClr>
                </a:solidFill>
              </a:defRPr>
            </a:lvl2pPr>
            <a:lvl3pPr marL="1218013" indent="0">
              <a:buNone/>
              <a:defRPr sz="2098">
                <a:solidFill>
                  <a:schemeClr val="tx1">
                    <a:tint val="75000"/>
                  </a:schemeClr>
                </a:solidFill>
              </a:defRPr>
            </a:lvl3pPr>
            <a:lvl4pPr marL="1827018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4pPr>
            <a:lvl5pPr marL="2436024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5pPr>
            <a:lvl6pPr marL="3045031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6pPr>
            <a:lvl7pPr marL="3654036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7pPr>
            <a:lvl8pPr marL="4263041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8pPr>
            <a:lvl9pPr marL="4872047" indent="0">
              <a:buNone/>
              <a:defRPr sz="18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4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5"/>
            <a:ext cx="5383398" cy="4525963"/>
          </a:xfrm>
        </p:spPr>
        <p:txBody>
          <a:bodyPr/>
          <a:lstStyle>
            <a:lvl1pPr>
              <a:defRPr sz="3698"/>
            </a:lvl1pPr>
            <a:lvl2pPr>
              <a:defRPr sz="3198"/>
            </a:lvl2pPr>
            <a:lvl3pPr>
              <a:defRPr sz="2698"/>
            </a:lvl3pPr>
            <a:lvl4pPr>
              <a:defRPr sz="2398"/>
            </a:lvl4pPr>
            <a:lvl5pPr>
              <a:defRPr sz="2398"/>
            </a:lvl5pPr>
            <a:lvl6pPr>
              <a:defRPr sz="2398"/>
            </a:lvl6pPr>
            <a:lvl7pPr>
              <a:defRPr sz="2398"/>
            </a:lvl7pPr>
            <a:lvl8pPr>
              <a:defRPr sz="2398"/>
            </a:lvl8pPr>
            <a:lvl9pPr>
              <a:defRPr sz="23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5"/>
            <a:ext cx="5383398" cy="4525963"/>
          </a:xfrm>
        </p:spPr>
        <p:txBody>
          <a:bodyPr/>
          <a:lstStyle>
            <a:lvl1pPr>
              <a:defRPr sz="3698"/>
            </a:lvl1pPr>
            <a:lvl2pPr>
              <a:defRPr sz="3198"/>
            </a:lvl2pPr>
            <a:lvl3pPr>
              <a:defRPr sz="2698"/>
            </a:lvl3pPr>
            <a:lvl4pPr>
              <a:defRPr sz="2398"/>
            </a:lvl4pPr>
            <a:lvl5pPr>
              <a:defRPr sz="2398"/>
            </a:lvl5pPr>
            <a:lvl6pPr>
              <a:defRPr sz="2398"/>
            </a:lvl6pPr>
            <a:lvl7pPr>
              <a:defRPr sz="2398"/>
            </a:lvl7pPr>
            <a:lvl8pPr>
              <a:defRPr sz="2398"/>
            </a:lvl8pPr>
            <a:lvl9pPr>
              <a:defRPr sz="23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670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7"/>
            <a:ext cx="5385514" cy="639763"/>
          </a:xfrm>
        </p:spPr>
        <p:txBody>
          <a:bodyPr anchor="b"/>
          <a:lstStyle>
            <a:lvl1pPr marL="0" indent="0">
              <a:buNone/>
              <a:defRPr sz="3198" b="1"/>
            </a:lvl1pPr>
            <a:lvl2pPr marL="609006" indent="0">
              <a:buNone/>
              <a:defRPr sz="2698" b="1"/>
            </a:lvl2pPr>
            <a:lvl3pPr marL="1218013" indent="0">
              <a:buNone/>
              <a:defRPr sz="2398" b="1"/>
            </a:lvl3pPr>
            <a:lvl4pPr marL="1827018" indent="0">
              <a:buNone/>
              <a:defRPr sz="2098" b="1"/>
            </a:lvl4pPr>
            <a:lvl5pPr marL="2436024" indent="0">
              <a:buNone/>
              <a:defRPr sz="2098" b="1"/>
            </a:lvl5pPr>
            <a:lvl6pPr marL="3045031" indent="0">
              <a:buNone/>
              <a:defRPr sz="2098" b="1"/>
            </a:lvl6pPr>
            <a:lvl7pPr marL="3654036" indent="0">
              <a:buNone/>
              <a:defRPr sz="2098" b="1"/>
            </a:lvl7pPr>
            <a:lvl8pPr marL="4263041" indent="0">
              <a:buNone/>
              <a:defRPr sz="2098" b="1"/>
            </a:lvl8pPr>
            <a:lvl9pPr marL="4872047" indent="0">
              <a:buNone/>
              <a:defRPr sz="20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8"/>
            </a:lvl1pPr>
            <a:lvl2pPr>
              <a:defRPr sz="2698"/>
            </a:lvl2pPr>
            <a:lvl3pPr>
              <a:defRPr sz="2398"/>
            </a:lvl3pPr>
            <a:lvl4pPr>
              <a:defRPr sz="2098"/>
            </a:lvl4pPr>
            <a:lvl5pPr>
              <a:defRPr sz="2098"/>
            </a:lvl5pPr>
            <a:lvl6pPr>
              <a:defRPr sz="2098"/>
            </a:lvl6pPr>
            <a:lvl7pPr>
              <a:defRPr sz="2098"/>
            </a:lvl7pPr>
            <a:lvl8pPr>
              <a:defRPr sz="2098"/>
            </a:lvl8pPr>
            <a:lvl9pPr>
              <a:defRPr sz="20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7" y="1535117"/>
            <a:ext cx="5387630" cy="639763"/>
          </a:xfrm>
        </p:spPr>
        <p:txBody>
          <a:bodyPr anchor="b"/>
          <a:lstStyle>
            <a:lvl1pPr marL="0" indent="0">
              <a:buNone/>
              <a:defRPr sz="3198" b="1"/>
            </a:lvl1pPr>
            <a:lvl2pPr marL="609006" indent="0">
              <a:buNone/>
              <a:defRPr sz="2698" b="1"/>
            </a:lvl2pPr>
            <a:lvl3pPr marL="1218013" indent="0">
              <a:buNone/>
              <a:defRPr sz="2398" b="1"/>
            </a:lvl3pPr>
            <a:lvl4pPr marL="1827018" indent="0">
              <a:buNone/>
              <a:defRPr sz="2098" b="1"/>
            </a:lvl4pPr>
            <a:lvl5pPr marL="2436024" indent="0">
              <a:buNone/>
              <a:defRPr sz="2098" b="1"/>
            </a:lvl5pPr>
            <a:lvl6pPr marL="3045031" indent="0">
              <a:buNone/>
              <a:defRPr sz="2098" b="1"/>
            </a:lvl6pPr>
            <a:lvl7pPr marL="3654036" indent="0">
              <a:buNone/>
              <a:defRPr sz="2098" b="1"/>
            </a:lvl7pPr>
            <a:lvl8pPr marL="4263041" indent="0">
              <a:buNone/>
              <a:defRPr sz="2098" b="1"/>
            </a:lvl8pPr>
            <a:lvl9pPr marL="4872047" indent="0">
              <a:buNone/>
              <a:defRPr sz="20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7" y="2174875"/>
            <a:ext cx="5387630" cy="3951288"/>
          </a:xfrm>
        </p:spPr>
        <p:txBody>
          <a:bodyPr/>
          <a:lstStyle>
            <a:lvl1pPr>
              <a:defRPr sz="3198"/>
            </a:lvl1pPr>
            <a:lvl2pPr>
              <a:defRPr sz="2698"/>
            </a:lvl2pPr>
            <a:lvl3pPr>
              <a:defRPr sz="2398"/>
            </a:lvl3pPr>
            <a:lvl4pPr>
              <a:defRPr sz="2098"/>
            </a:lvl4pPr>
            <a:lvl5pPr>
              <a:defRPr sz="2098"/>
            </a:lvl5pPr>
            <a:lvl6pPr>
              <a:defRPr sz="2098"/>
            </a:lvl6pPr>
            <a:lvl7pPr>
              <a:defRPr sz="2098"/>
            </a:lvl7pPr>
            <a:lvl8pPr>
              <a:defRPr sz="2098"/>
            </a:lvl8pPr>
            <a:lvl9pPr>
              <a:defRPr sz="20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102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5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407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96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6" y="273053"/>
            <a:ext cx="4010039" cy="1162051"/>
          </a:xfrm>
        </p:spPr>
        <p:txBody>
          <a:bodyPr anchor="b"/>
          <a:lstStyle>
            <a:lvl1pPr algn="l">
              <a:defRPr sz="269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7"/>
            <a:ext cx="6813892" cy="5853113"/>
          </a:xfrm>
        </p:spPr>
        <p:txBody>
          <a:bodyPr/>
          <a:lstStyle>
            <a:lvl1pPr>
              <a:defRPr sz="4298"/>
            </a:lvl1pPr>
            <a:lvl2pPr>
              <a:defRPr sz="3698"/>
            </a:lvl2pPr>
            <a:lvl3pPr>
              <a:defRPr sz="3198"/>
            </a:lvl3pPr>
            <a:lvl4pPr>
              <a:defRPr sz="2698"/>
            </a:lvl4pPr>
            <a:lvl5pPr>
              <a:defRPr sz="2698"/>
            </a:lvl5pPr>
            <a:lvl6pPr>
              <a:defRPr sz="2698"/>
            </a:lvl6pPr>
            <a:lvl7pPr>
              <a:defRPr sz="2698"/>
            </a:lvl7pPr>
            <a:lvl8pPr>
              <a:defRPr sz="2698"/>
            </a:lvl8pPr>
            <a:lvl9pPr>
              <a:defRPr sz="26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6" y="1435104"/>
            <a:ext cx="4010039" cy="4691063"/>
          </a:xfrm>
        </p:spPr>
        <p:txBody>
          <a:bodyPr/>
          <a:lstStyle>
            <a:lvl1pPr marL="0" indent="0">
              <a:buNone/>
              <a:defRPr sz="1898"/>
            </a:lvl1pPr>
            <a:lvl2pPr marL="609006" indent="0">
              <a:buNone/>
              <a:defRPr sz="1600"/>
            </a:lvl2pPr>
            <a:lvl3pPr marL="1218013" indent="0">
              <a:buNone/>
              <a:defRPr sz="1300"/>
            </a:lvl3pPr>
            <a:lvl4pPr marL="1827018" indent="0">
              <a:buNone/>
              <a:defRPr sz="1200"/>
            </a:lvl4pPr>
            <a:lvl5pPr marL="2436024" indent="0">
              <a:buNone/>
              <a:defRPr sz="1200"/>
            </a:lvl5pPr>
            <a:lvl6pPr marL="3045031" indent="0">
              <a:buNone/>
              <a:defRPr sz="1200"/>
            </a:lvl6pPr>
            <a:lvl7pPr marL="3654036" indent="0">
              <a:buNone/>
              <a:defRPr sz="1200"/>
            </a:lvl7pPr>
            <a:lvl8pPr marL="4263041" indent="0">
              <a:buNone/>
              <a:defRPr sz="1200"/>
            </a:lvl8pPr>
            <a:lvl9pPr marL="48720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610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6" y="4800604"/>
            <a:ext cx="7313295" cy="566739"/>
          </a:xfrm>
        </p:spPr>
        <p:txBody>
          <a:bodyPr anchor="b"/>
          <a:lstStyle>
            <a:lvl1pPr algn="l">
              <a:defRPr sz="269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6" y="612775"/>
            <a:ext cx="7313295" cy="4114800"/>
          </a:xfrm>
        </p:spPr>
        <p:txBody>
          <a:bodyPr/>
          <a:lstStyle>
            <a:lvl1pPr marL="0" indent="0">
              <a:buNone/>
              <a:defRPr sz="4298"/>
            </a:lvl1pPr>
            <a:lvl2pPr marL="609006" indent="0">
              <a:buNone/>
              <a:defRPr sz="3698"/>
            </a:lvl2pPr>
            <a:lvl3pPr marL="1218013" indent="0">
              <a:buNone/>
              <a:defRPr sz="3198"/>
            </a:lvl3pPr>
            <a:lvl4pPr marL="1827018" indent="0">
              <a:buNone/>
              <a:defRPr sz="2698"/>
            </a:lvl4pPr>
            <a:lvl5pPr marL="2436024" indent="0">
              <a:buNone/>
              <a:defRPr sz="2698"/>
            </a:lvl5pPr>
            <a:lvl6pPr marL="3045031" indent="0">
              <a:buNone/>
              <a:defRPr sz="2698"/>
            </a:lvl6pPr>
            <a:lvl7pPr marL="3654036" indent="0">
              <a:buNone/>
              <a:defRPr sz="2698"/>
            </a:lvl7pPr>
            <a:lvl8pPr marL="4263041" indent="0">
              <a:buNone/>
              <a:defRPr sz="2698"/>
            </a:lvl8pPr>
            <a:lvl9pPr marL="4872047" indent="0">
              <a:buNone/>
              <a:defRPr sz="2698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6" y="5367343"/>
            <a:ext cx="7313295" cy="804863"/>
          </a:xfrm>
        </p:spPr>
        <p:txBody>
          <a:bodyPr/>
          <a:lstStyle>
            <a:lvl1pPr marL="0" indent="0">
              <a:buNone/>
              <a:defRPr sz="1898"/>
            </a:lvl1pPr>
            <a:lvl2pPr marL="609006" indent="0">
              <a:buNone/>
              <a:defRPr sz="1600"/>
            </a:lvl2pPr>
            <a:lvl3pPr marL="1218013" indent="0">
              <a:buNone/>
              <a:defRPr sz="1300"/>
            </a:lvl3pPr>
            <a:lvl4pPr marL="1827018" indent="0">
              <a:buNone/>
              <a:defRPr sz="1200"/>
            </a:lvl4pPr>
            <a:lvl5pPr marL="2436024" indent="0">
              <a:buNone/>
              <a:defRPr sz="1200"/>
            </a:lvl5pPr>
            <a:lvl6pPr marL="3045031" indent="0">
              <a:buNone/>
              <a:defRPr sz="1200"/>
            </a:lvl6pPr>
            <a:lvl7pPr marL="3654036" indent="0">
              <a:buNone/>
              <a:defRPr sz="1200"/>
            </a:lvl7pPr>
            <a:lvl8pPr marL="4263041" indent="0">
              <a:buNone/>
              <a:defRPr sz="1200"/>
            </a:lvl8pPr>
            <a:lvl9pPr marL="48720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9638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07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43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43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466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8"/>
            <a:ext cx="5930678" cy="711081"/>
          </a:xfrm>
        </p:spPr>
        <p:txBody>
          <a:bodyPr>
            <a:normAutofit/>
          </a:bodyPr>
          <a:lstStyle>
            <a:lvl1pPr algn="ctr">
              <a:defRPr sz="3598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62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B590E3C-2C1B-815F-3BDE-35CF3090C8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476329" y="1047136"/>
            <a:ext cx="3763696" cy="4321170"/>
          </a:xfrm>
          <a:custGeom>
            <a:avLst/>
            <a:gdLst>
              <a:gd name="connsiteX0" fmla="*/ 1357945 w 3763696"/>
              <a:gd name="connsiteY0" fmla="*/ 0 h 4321170"/>
              <a:gd name="connsiteX1" fmla="*/ 3431150 w 3763696"/>
              <a:gd name="connsiteY1" fmla="*/ 0 h 4321170"/>
              <a:gd name="connsiteX2" fmla="*/ 3751156 w 3763696"/>
              <a:gd name="connsiteY2" fmla="*/ 422074 h 4321170"/>
              <a:gd name="connsiteX3" fmla="*/ 2725758 w 3763696"/>
              <a:gd name="connsiteY3" fmla="*/ 4078569 h 4321170"/>
              <a:gd name="connsiteX4" fmla="*/ 2405752 w 3763696"/>
              <a:gd name="connsiteY4" fmla="*/ 4321170 h 4321170"/>
              <a:gd name="connsiteX5" fmla="*/ 332546 w 3763696"/>
              <a:gd name="connsiteY5" fmla="*/ 4321170 h 4321170"/>
              <a:gd name="connsiteX6" fmla="*/ 12540 w 3763696"/>
              <a:gd name="connsiteY6" fmla="*/ 3899095 h 4321170"/>
              <a:gd name="connsiteX7" fmla="*/ 1037939 w 3763696"/>
              <a:gd name="connsiteY7" fmla="*/ 242600 h 4321170"/>
              <a:gd name="connsiteX8" fmla="*/ 1357945 w 3763696"/>
              <a:gd name="connsiteY8" fmla="*/ 0 h 432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63696" h="4321170">
                <a:moveTo>
                  <a:pt x="1357945" y="0"/>
                </a:moveTo>
                <a:lnTo>
                  <a:pt x="3431150" y="0"/>
                </a:lnTo>
                <a:cubicBezTo>
                  <a:pt x="3651274" y="0"/>
                  <a:pt x="3810593" y="210149"/>
                  <a:pt x="3751156" y="422074"/>
                </a:cubicBezTo>
                <a:lnTo>
                  <a:pt x="2725758" y="4078569"/>
                </a:lnTo>
                <a:cubicBezTo>
                  <a:pt x="2685518" y="4222039"/>
                  <a:pt x="2554755" y="4321170"/>
                  <a:pt x="2405752" y="4321170"/>
                </a:cubicBezTo>
                <a:lnTo>
                  <a:pt x="332546" y="4321170"/>
                </a:lnTo>
                <a:cubicBezTo>
                  <a:pt x="112423" y="4321170"/>
                  <a:pt x="-46897" y="4111021"/>
                  <a:pt x="12540" y="3899095"/>
                </a:cubicBezTo>
                <a:lnTo>
                  <a:pt x="1037939" y="242600"/>
                </a:lnTo>
                <a:cubicBezTo>
                  <a:pt x="1078179" y="99131"/>
                  <a:pt x="1208941" y="0"/>
                  <a:pt x="1357945" y="0"/>
                </a:cubicBezTo>
                <a:close/>
              </a:path>
            </a:pathLst>
          </a:custGeom>
          <a:ln w="635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DA09F86-0E86-0E0A-ABD2-128FE6F724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62795" y="1446133"/>
            <a:ext cx="3763696" cy="4321170"/>
          </a:xfrm>
          <a:custGeom>
            <a:avLst/>
            <a:gdLst>
              <a:gd name="connsiteX0" fmla="*/ 1357945 w 3763696"/>
              <a:gd name="connsiteY0" fmla="*/ 0 h 4321170"/>
              <a:gd name="connsiteX1" fmla="*/ 3431150 w 3763696"/>
              <a:gd name="connsiteY1" fmla="*/ 0 h 4321170"/>
              <a:gd name="connsiteX2" fmla="*/ 3751156 w 3763696"/>
              <a:gd name="connsiteY2" fmla="*/ 422074 h 4321170"/>
              <a:gd name="connsiteX3" fmla="*/ 2725758 w 3763696"/>
              <a:gd name="connsiteY3" fmla="*/ 4078569 h 4321170"/>
              <a:gd name="connsiteX4" fmla="*/ 2405752 w 3763696"/>
              <a:gd name="connsiteY4" fmla="*/ 4321170 h 4321170"/>
              <a:gd name="connsiteX5" fmla="*/ 332546 w 3763696"/>
              <a:gd name="connsiteY5" fmla="*/ 4321170 h 4321170"/>
              <a:gd name="connsiteX6" fmla="*/ 12540 w 3763696"/>
              <a:gd name="connsiteY6" fmla="*/ 3899095 h 4321170"/>
              <a:gd name="connsiteX7" fmla="*/ 1037939 w 3763696"/>
              <a:gd name="connsiteY7" fmla="*/ 242600 h 4321170"/>
              <a:gd name="connsiteX8" fmla="*/ 1357945 w 3763696"/>
              <a:gd name="connsiteY8" fmla="*/ 0 h 432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63696" h="4321170">
                <a:moveTo>
                  <a:pt x="1357945" y="0"/>
                </a:moveTo>
                <a:lnTo>
                  <a:pt x="3431150" y="0"/>
                </a:lnTo>
                <a:cubicBezTo>
                  <a:pt x="3651274" y="0"/>
                  <a:pt x="3810593" y="210149"/>
                  <a:pt x="3751156" y="422074"/>
                </a:cubicBezTo>
                <a:lnTo>
                  <a:pt x="2725758" y="4078569"/>
                </a:lnTo>
                <a:cubicBezTo>
                  <a:pt x="2685518" y="4222039"/>
                  <a:pt x="2554755" y="4321170"/>
                  <a:pt x="2405752" y="4321170"/>
                </a:cubicBezTo>
                <a:lnTo>
                  <a:pt x="332546" y="4321170"/>
                </a:lnTo>
                <a:cubicBezTo>
                  <a:pt x="112423" y="4321170"/>
                  <a:pt x="-46897" y="4111021"/>
                  <a:pt x="12540" y="3899095"/>
                </a:cubicBezTo>
                <a:lnTo>
                  <a:pt x="1037939" y="242600"/>
                </a:lnTo>
                <a:cubicBezTo>
                  <a:pt x="1078179" y="99131"/>
                  <a:pt x="1208941" y="0"/>
                  <a:pt x="1357945" y="0"/>
                </a:cubicBezTo>
                <a:close/>
              </a:path>
            </a:pathLst>
          </a:custGeom>
          <a:ln w="635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7163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4FBA74F-BC6C-7593-2CB5-22BB1D364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26442" y="1628799"/>
            <a:ext cx="3227684" cy="4199886"/>
          </a:xfrm>
          <a:custGeom>
            <a:avLst/>
            <a:gdLst>
              <a:gd name="connsiteX0" fmla="*/ 330321 w 3227684"/>
              <a:gd name="connsiteY0" fmla="*/ 0 h 4199886"/>
              <a:gd name="connsiteX1" fmla="*/ 2897363 w 3227684"/>
              <a:gd name="connsiteY1" fmla="*/ 0 h 4199886"/>
              <a:gd name="connsiteX2" fmla="*/ 3227684 w 3227684"/>
              <a:gd name="connsiteY2" fmla="*/ 330321 h 4199886"/>
              <a:gd name="connsiteX3" fmla="*/ 3227684 w 3227684"/>
              <a:gd name="connsiteY3" fmla="*/ 3869565 h 4199886"/>
              <a:gd name="connsiteX4" fmla="*/ 2897363 w 3227684"/>
              <a:gd name="connsiteY4" fmla="*/ 4199886 h 4199886"/>
              <a:gd name="connsiteX5" fmla="*/ 330321 w 3227684"/>
              <a:gd name="connsiteY5" fmla="*/ 4199886 h 4199886"/>
              <a:gd name="connsiteX6" fmla="*/ 0 w 3227684"/>
              <a:gd name="connsiteY6" fmla="*/ 3869565 h 4199886"/>
              <a:gd name="connsiteX7" fmla="*/ 0 w 3227684"/>
              <a:gd name="connsiteY7" fmla="*/ 330321 h 4199886"/>
              <a:gd name="connsiteX8" fmla="*/ 330321 w 3227684"/>
              <a:gd name="connsiteY8" fmla="*/ 0 h 4199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27684" h="4199886">
                <a:moveTo>
                  <a:pt x="330321" y="0"/>
                </a:moveTo>
                <a:lnTo>
                  <a:pt x="2897363" y="0"/>
                </a:lnTo>
                <a:cubicBezTo>
                  <a:pt x="3079794" y="0"/>
                  <a:pt x="3227684" y="147890"/>
                  <a:pt x="3227684" y="330321"/>
                </a:cubicBezTo>
                <a:lnTo>
                  <a:pt x="3227684" y="3869565"/>
                </a:lnTo>
                <a:cubicBezTo>
                  <a:pt x="3227684" y="4051996"/>
                  <a:pt x="3079794" y="4199886"/>
                  <a:pt x="2897363" y="4199886"/>
                </a:cubicBezTo>
                <a:lnTo>
                  <a:pt x="330321" y="4199886"/>
                </a:lnTo>
                <a:cubicBezTo>
                  <a:pt x="147890" y="4199886"/>
                  <a:pt x="0" y="4051996"/>
                  <a:pt x="0" y="3869565"/>
                </a:cubicBezTo>
                <a:lnTo>
                  <a:pt x="0" y="330321"/>
                </a:lnTo>
                <a:cubicBezTo>
                  <a:pt x="0" y="147890"/>
                  <a:pt x="147890" y="0"/>
                  <a:pt x="330321" y="0"/>
                </a:cubicBezTo>
                <a:close/>
              </a:path>
            </a:pathLst>
          </a:custGeom>
          <a:ln w="63500">
            <a:solidFill>
              <a:schemeClr val="accent1"/>
            </a:solidFill>
          </a:ln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7B5E0BA-CBF9-2A02-898E-B14131FF7A8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7784" y="1628799"/>
            <a:ext cx="3227684" cy="4199886"/>
          </a:xfrm>
          <a:custGeom>
            <a:avLst/>
            <a:gdLst>
              <a:gd name="connsiteX0" fmla="*/ 330321 w 3227684"/>
              <a:gd name="connsiteY0" fmla="*/ 0 h 4199886"/>
              <a:gd name="connsiteX1" fmla="*/ 2897363 w 3227684"/>
              <a:gd name="connsiteY1" fmla="*/ 0 h 4199886"/>
              <a:gd name="connsiteX2" fmla="*/ 3227684 w 3227684"/>
              <a:gd name="connsiteY2" fmla="*/ 330321 h 4199886"/>
              <a:gd name="connsiteX3" fmla="*/ 3227684 w 3227684"/>
              <a:gd name="connsiteY3" fmla="*/ 3869565 h 4199886"/>
              <a:gd name="connsiteX4" fmla="*/ 2897363 w 3227684"/>
              <a:gd name="connsiteY4" fmla="*/ 4199886 h 4199886"/>
              <a:gd name="connsiteX5" fmla="*/ 330321 w 3227684"/>
              <a:gd name="connsiteY5" fmla="*/ 4199886 h 4199886"/>
              <a:gd name="connsiteX6" fmla="*/ 0 w 3227684"/>
              <a:gd name="connsiteY6" fmla="*/ 3869565 h 4199886"/>
              <a:gd name="connsiteX7" fmla="*/ 0 w 3227684"/>
              <a:gd name="connsiteY7" fmla="*/ 330321 h 4199886"/>
              <a:gd name="connsiteX8" fmla="*/ 330321 w 3227684"/>
              <a:gd name="connsiteY8" fmla="*/ 0 h 4199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27684" h="4199886">
                <a:moveTo>
                  <a:pt x="330321" y="0"/>
                </a:moveTo>
                <a:lnTo>
                  <a:pt x="2897363" y="0"/>
                </a:lnTo>
                <a:cubicBezTo>
                  <a:pt x="3079794" y="0"/>
                  <a:pt x="3227684" y="147890"/>
                  <a:pt x="3227684" y="330321"/>
                </a:cubicBezTo>
                <a:lnTo>
                  <a:pt x="3227684" y="3869565"/>
                </a:lnTo>
                <a:cubicBezTo>
                  <a:pt x="3227684" y="4051996"/>
                  <a:pt x="3079794" y="4199886"/>
                  <a:pt x="2897363" y="4199886"/>
                </a:cubicBezTo>
                <a:lnTo>
                  <a:pt x="330321" y="4199886"/>
                </a:lnTo>
                <a:cubicBezTo>
                  <a:pt x="147890" y="4199886"/>
                  <a:pt x="0" y="4051996"/>
                  <a:pt x="0" y="3869565"/>
                </a:cubicBezTo>
                <a:lnTo>
                  <a:pt x="0" y="330321"/>
                </a:lnTo>
                <a:cubicBezTo>
                  <a:pt x="0" y="147890"/>
                  <a:pt x="147890" y="0"/>
                  <a:pt x="330321" y="0"/>
                </a:cubicBezTo>
                <a:close/>
              </a:path>
            </a:pathLst>
          </a:custGeom>
          <a:ln w="63500">
            <a:solidFill>
              <a:schemeClr val="accent2"/>
            </a:solidFill>
          </a:ln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9DF9A4-7D34-C5DD-45A9-EC40AC7A0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0035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BBE52D3-F048-C8E5-77B6-27F0E4AB44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82349" y="924643"/>
            <a:ext cx="3726564" cy="3813788"/>
          </a:xfrm>
          <a:custGeom>
            <a:avLst/>
            <a:gdLst>
              <a:gd name="connsiteX0" fmla="*/ 420096 w 3726564"/>
              <a:gd name="connsiteY0" fmla="*/ 0 h 3813788"/>
              <a:gd name="connsiteX1" fmla="*/ 3306468 w 3726564"/>
              <a:gd name="connsiteY1" fmla="*/ 0 h 3813788"/>
              <a:gd name="connsiteX2" fmla="*/ 3726564 w 3726564"/>
              <a:gd name="connsiteY2" fmla="*/ 420096 h 3813788"/>
              <a:gd name="connsiteX3" fmla="*/ 3726564 w 3726564"/>
              <a:gd name="connsiteY3" fmla="*/ 3393692 h 3813788"/>
              <a:gd name="connsiteX4" fmla="*/ 3306468 w 3726564"/>
              <a:gd name="connsiteY4" fmla="*/ 3813788 h 3813788"/>
              <a:gd name="connsiteX5" fmla="*/ 420096 w 3726564"/>
              <a:gd name="connsiteY5" fmla="*/ 3813788 h 3813788"/>
              <a:gd name="connsiteX6" fmla="*/ 0 w 3726564"/>
              <a:gd name="connsiteY6" fmla="*/ 3393692 h 3813788"/>
              <a:gd name="connsiteX7" fmla="*/ 0 w 3726564"/>
              <a:gd name="connsiteY7" fmla="*/ 420096 h 3813788"/>
              <a:gd name="connsiteX8" fmla="*/ 420096 w 3726564"/>
              <a:gd name="connsiteY8" fmla="*/ 0 h 3813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26564" h="3813788">
                <a:moveTo>
                  <a:pt x="420096" y="0"/>
                </a:moveTo>
                <a:lnTo>
                  <a:pt x="3306468" y="0"/>
                </a:lnTo>
                <a:cubicBezTo>
                  <a:pt x="3538481" y="0"/>
                  <a:pt x="3726564" y="188083"/>
                  <a:pt x="3726564" y="420096"/>
                </a:cubicBezTo>
                <a:lnTo>
                  <a:pt x="3726564" y="3393692"/>
                </a:lnTo>
                <a:cubicBezTo>
                  <a:pt x="3726564" y="3625705"/>
                  <a:pt x="3538481" y="3813788"/>
                  <a:pt x="3306468" y="3813788"/>
                </a:cubicBezTo>
                <a:lnTo>
                  <a:pt x="420096" y="3813788"/>
                </a:lnTo>
                <a:cubicBezTo>
                  <a:pt x="188083" y="3813788"/>
                  <a:pt x="0" y="3625705"/>
                  <a:pt x="0" y="3393692"/>
                </a:cubicBezTo>
                <a:lnTo>
                  <a:pt x="0" y="420096"/>
                </a:lnTo>
                <a:cubicBezTo>
                  <a:pt x="0" y="188083"/>
                  <a:pt x="188083" y="0"/>
                  <a:pt x="420096" y="0"/>
                </a:cubicBezTo>
                <a:close/>
              </a:path>
            </a:pathLst>
          </a:custGeom>
          <a:ln w="63500">
            <a:solidFill>
              <a:schemeClr val="accent1"/>
            </a:solidFill>
          </a:ln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CCC1464-31FF-89A2-5EED-2D8168A2CE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879910" y="2119569"/>
            <a:ext cx="3726564" cy="3813788"/>
          </a:xfrm>
          <a:custGeom>
            <a:avLst/>
            <a:gdLst>
              <a:gd name="connsiteX0" fmla="*/ 420096 w 3726564"/>
              <a:gd name="connsiteY0" fmla="*/ 0 h 3813788"/>
              <a:gd name="connsiteX1" fmla="*/ 3306468 w 3726564"/>
              <a:gd name="connsiteY1" fmla="*/ 0 h 3813788"/>
              <a:gd name="connsiteX2" fmla="*/ 3726564 w 3726564"/>
              <a:gd name="connsiteY2" fmla="*/ 420096 h 3813788"/>
              <a:gd name="connsiteX3" fmla="*/ 3726564 w 3726564"/>
              <a:gd name="connsiteY3" fmla="*/ 3393692 h 3813788"/>
              <a:gd name="connsiteX4" fmla="*/ 3306468 w 3726564"/>
              <a:gd name="connsiteY4" fmla="*/ 3813788 h 3813788"/>
              <a:gd name="connsiteX5" fmla="*/ 420096 w 3726564"/>
              <a:gd name="connsiteY5" fmla="*/ 3813788 h 3813788"/>
              <a:gd name="connsiteX6" fmla="*/ 0 w 3726564"/>
              <a:gd name="connsiteY6" fmla="*/ 3393692 h 3813788"/>
              <a:gd name="connsiteX7" fmla="*/ 0 w 3726564"/>
              <a:gd name="connsiteY7" fmla="*/ 420096 h 3813788"/>
              <a:gd name="connsiteX8" fmla="*/ 420096 w 3726564"/>
              <a:gd name="connsiteY8" fmla="*/ 0 h 3813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26564" h="3813788">
                <a:moveTo>
                  <a:pt x="420096" y="0"/>
                </a:moveTo>
                <a:lnTo>
                  <a:pt x="3306468" y="0"/>
                </a:lnTo>
                <a:cubicBezTo>
                  <a:pt x="3538481" y="0"/>
                  <a:pt x="3726564" y="188083"/>
                  <a:pt x="3726564" y="420096"/>
                </a:cubicBezTo>
                <a:lnTo>
                  <a:pt x="3726564" y="3393692"/>
                </a:lnTo>
                <a:cubicBezTo>
                  <a:pt x="3726564" y="3625705"/>
                  <a:pt x="3538481" y="3813788"/>
                  <a:pt x="3306468" y="3813788"/>
                </a:cubicBezTo>
                <a:lnTo>
                  <a:pt x="420096" y="3813788"/>
                </a:lnTo>
                <a:cubicBezTo>
                  <a:pt x="188083" y="3813788"/>
                  <a:pt x="0" y="3625705"/>
                  <a:pt x="0" y="3393692"/>
                </a:cubicBezTo>
                <a:lnTo>
                  <a:pt x="0" y="420096"/>
                </a:lnTo>
                <a:cubicBezTo>
                  <a:pt x="0" y="188083"/>
                  <a:pt x="188083" y="0"/>
                  <a:pt x="420096" y="0"/>
                </a:cubicBezTo>
                <a:close/>
              </a:path>
            </a:pathLst>
          </a:custGeom>
          <a:ln w="63500">
            <a:solidFill>
              <a:schemeClr val="accent2"/>
            </a:solidFill>
          </a:ln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776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956D561-283B-509A-0882-08CD75814F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11" y="0"/>
            <a:ext cx="6094408" cy="6858000"/>
          </a:xfrm>
          <a:custGeom>
            <a:avLst/>
            <a:gdLst>
              <a:gd name="connsiteX0" fmla="*/ 0 w 6094408"/>
              <a:gd name="connsiteY0" fmla="*/ 0 h 6858000"/>
              <a:gd name="connsiteX1" fmla="*/ 6094408 w 6094408"/>
              <a:gd name="connsiteY1" fmla="*/ 0 h 6858000"/>
              <a:gd name="connsiteX2" fmla="*/ 6094408 w 6094408"/>
              <a:gd name="connsiteY2" fmla="*/ 6858000 h 6858000"/>
              <a:gd name="connsiteX3" fmla="*/ 0 w 609440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4408" h="6858000">
                <a:moveTo>
                  <a:pt x="0" y="0"/>
                </a:moveTo>
                <a:lnTo>
                  <a:pt x="6094408" y="0"/>
                </a:lnTo>
                <a:lnTo>
                  <a:pt x="609440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4CDCF0A-AD54-904D-7350-5AB19E0770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4408" cy="6858000"/>
          </a:xfrm>
          <a:custGeom>
            <a:avLst/>
            <a:gdLst>
              <a:gd name="connsiteX0" fmla="*/ 0 w 6094408"/>
              <a:gd name="connsiteY0" fmla="*/ 0 h 6858000"/>
              <a:gd name="connsiteX1" fmla="*/ 6094408 w 6094408"/>
              <a:gd name="connsiteY1" fmla="*/ 0 h 6858000"/>
              <a:gd name="connsiteX2" fmla="*/ 6094408 w 6094408"/>
              <a:gd name="connsiteY2" fmla="*/ 6858000 h 6858000"/>
              <a:gd name="connsiteX3" fmla="*/ 0 w 609440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4408" h="6858000">
                <a:moveTo>
                  <a:pt x="0" y="0"/>
                </a:moveTo>
                <a:lnTo>
                  <a:pt x="6094408" y="0"/>
                </a:lnTo>
                <a:lnTo>
                  <a:pt x="609440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075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3"/>
            <a:ext cx="5930678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7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4" tIns="45683" rIns="91364" bIns="45683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3" y="3887119"/>
            <a:ext cx="10360501" cy="610820"/>
          </a:xfrm>
        </p:spPr>
        <p:txBody>
          <a:bodyPr/>
          <a:lstStyle>
            <a:lvl1pPr algn="ctr">
              <a:defRPr lang="en-US" sz="3998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398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89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79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69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5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49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3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28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1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131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4" r:id="rId2"/>
    <p:sldLayoutId id="2147483655" r:id="rId3"/>
    <p:sldLayoutId id="2147483662" r:id="rId4"/>
    <p:sldLayoutId id="2147483663" r:id="rId5"/>
    <p:sldLayoutId id="2147483664" r:id="rId6"/>
    <p:sldLayoutId id="2147483665" r:id="rId7"/>
    <p:sldLayoutId id="2147483660" r:id="rId8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2" y="274644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2" y="1138426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5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6" y="6356355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6" y="6356355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425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</p:sldLayoutIdLst>
  <p:txStyles>
    <p:titleStyle>
      <a:lvl1pPr algn="l" defTabSz="1218013" rtl="0" eaLnBrk="1" latinLnBrk="0" hangingPunct="1">
        <a:spcBef>
          <a:spcPct val="0"/>
        </a:spcBef>
        <a:buNone/>
        <a:defRPr sz="35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754" indent="-456754" algn="l" defTabSz="1218013" rtl="0" eaLnBrk="1" latinLnBrk="0" hangingPunct="1">
        <a:spcBef>
          <a:spcPct val="20000"/>
        </a:spcBef>
        <a:buFont typeface="Arial" pitchFamily="34" charset="0"/>
        <a:buChar char="•"/>
        <a:defRPr sz="3598" kern="1200">
          <a:solidFill>
            <a:schemeClr val="tx1"/>
          </a:solidFill>
          <a:latin typeface="+mj-lt"/>
          <a:ea typeface="+mn-ea"/>
          <a:cs typeface="+mn-cs"/>
        </a:defRPr>
      </a:lvl1pPr>
      <a:lvl2pPr marL="989635" indent="-380627" algn="l" defTabSz="1218013" rtl="0" eaLnBrk="1" latinLnBrk="0" hangingPunct="1">
        <a:spcBef>
          <a:spcPct val="20000"/>
        </a:spcBef>
        <a:buFont typeface="Arial" pitchFamily="34" charset="0"/>
        <a:buChar char="–"/>
        <a:defRPr sz="3198" kern="1200">
          <a:solidFill>
            <a:schemeClr val="tx1"/>
          </a:solidFill>
          <a:latin typeface="+mj-lt"/>
          <a:ea typeface="+mn-ea"/>
          <a:cs typeface="+mn-cs"/>
        </a:defRPr>
      </a:lvl2pPr>
      <a:lvl3pPr marL="1522514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398" kern="1200">
          <a:solidFill>
            <a:schemeClr val="tx1"/>
          </a:solidFill>
          <a:latin typeface="+mj-lt"/>
          <a:ea typeface="+mn-ea"/>
          <a:cs typeface="+mn-cs"/>
        </a:defRPr>
      </a:lvl3pPr>
      <a:lvl4pPr marL="2131522" indent="-304504" algn="l" defTabSz="1218013" rtl="0" eaLnBrk="1" latinLnBrk="0" hangingPunct="1">
        <a:spcBef>
          <a:spcPct val="20000"/>
        </a:spcBef>
        <a:buFont typeface="Arial" pitchFamily="34" charset="0"/>
        <a:buChar char="–"/>
        <a:defRPr sz="1998" kern="1200">
          <a:solidFill>
            <a:schemeClr val="tx1"/>
          </a:solidFill>
          <a:latin typeface="+mj-lt"/>
          <a:ea typeface="+mn-ea"/>
          <a:cs typeface="+mn-cs"/>
        </a:defRPr>
      </a:lvl4pPr>
      <a:lvl5pPr marL="2740527" indent="-304504" algn="l" defTabSz="1218013" rtl="0" eaLnBrk="1" latinLnBrk="0" hangingPunct="1">
        <a:spcBef>
          <a:spcPct val="20000"/>
        </a:spcBef>
        <a:buFont typeface="Arial" pitchFamily="34" charset="0"/>
        <a:buChar char="»"/>
        <a:defRPr sz="1998" kern="1200">
          <a:solidFill>
            <a:schemeClr val="tx1"/>
          </a:solidFill>
          <a:latin typeface="+mj-lt"/>
          <a:ea typeface="+mn-ea"/>
          <a:cs typeface="+mn-cs"/>
        </a:defRPr>
      </a:lvl5pPr>
      <a:lvl6pPr marL="3349532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58539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67544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6550" indent="-304504" algn="l" defTabSz="1218013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006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013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018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024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5031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4036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3041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2047" algn="l" defTabSz="121801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model.com/account/plans/?utm_source=free&amp;utm_medium=button&amp;utm_campaign=freetemplat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297C3947-D8EA-3543-5537-AD391DC0A954}"/>
              </a:ext>
            </a:extLst>
          </p:cNvPr>
          <p:cNvSpPr/>
          <p:nvPr/>
        </p:nvSpPr>
        <p:spPr>
          <a:xfrm flipH="1">
            <a:off x="5080217" y="0"/>
            <a:ext cx="7108606" cy="6858000"/>
          </a:xfrm>
          <a:custGeom>
            <a:avLst/>
            <a:gdLst>
              <a:gd name="connsiteX0" fmla="*/ 5145505 w 7108606"/>
              <a:gd name="connsiteY0" fmla="*/ 0 h 6858000"/>
              <a:gd name="connsiteX1" fmla="*/ 0 w 7108606"/>
              <a:gd name="connsiteY1" fmla="*/ 0 h 6858000"/>
              <a:gd name="connsiteX2" fmla="*/ 0 w 7108606"/>
              <a:gd name="connsiteY2" fmla="*/ 6858000 h 6858000"/>
              <a:gd name="connsiteX3" fmla="*/ 7108606 w 7108606"/>
              <a:gd name="connsiteY3" fmla="*/ 6858000 h 6858000"/>
              <a:gd name="connsiteX4" fmla="*/ 5145505 w 71086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8606" h="6858000">
                <a:moveTo>
                  <a:pt x="5145505" y="0"/>
                </a:moveTo>
                <a:lnTo>
                  <a:pt x="0" y="0"/>
                </a:lnTo>
                <a:lnTo>
                  <a:pt x="0" y="6858000"/>
                </a:lnTo>
                <a:lnTo>
                  <a:pt x="7108606" y="6858000"/>
                </a:lnTo>
                <a:lnTo>
                  <a:pt x="51455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pic>
        <p:nvPicPr>
          <p:cNvPr id="75" name="Picture Placeholder 74" descr="Low angle view of a building&#10;&#10;AI-generated content may be incorrect.">
            <a:extLst>
              <a:ext uri="{FF2B5EF4-FFF2-40B4-BE49-F238E27FC236}">
                <a16:creationId xmlns:a16="http://schemas.microsoft.com/office/drawing/2014/main" id="{0B6D137E-36BC-18CC-6145-D137E8CB2A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86" t="6271" r="30662" b="1853"/>
          <a:stretch/>
        </p:blipFill>
        <p:spPr>
          <a:xfrm>
            <a:off x="2476329" y="1047136"/>
            <a:ext cx="3763696" cy="4321170"/>
          </a:xfrm>
        </p:spPr>
      </p:pic>
      <p:pic>
        <p:nvPicPr>
          <p:cNvPr id="77" name="Picture Placeholder 76" descr="A low angle view of a building&#10;&#10;AI-generated content may be incorrect.">
            <a:extLst>
              <a:ext uri="{FF2B5EF4-FFF2-40B4-BE49-F238E27FC236}">
                <a16:creationId xmlns:a16="http://schemas.microsoft.com/office/drawing/2014/main" id="{009076C4-4515-EC3B-74A5-99EA4E9CF8B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" t="2056" r="9539" b="30263"/>
          <a:stretch/>
        </p:blipFill>
        <p:spPr>
          <a:xfrm>
            <a:off x="6062795" y="1446133"/>
            <a:ext cx="3763696" cy="4321170"/>
          </a:xfr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79B021E9-DEBA-B4F7-6628-08233200B9F9}"/>
              </a:ext>
            </a:extLst>
          </p:cNvPr>
          <p:cNvSpPr txBox="1"/>
          <p:nvPr/>
        </p:nvSpPr>
        <p:spPr>
          <a:xfrm>
            <a:off x="673240" y="1981002"/>
            <a:ext cx="1961876" cy="113220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This is a sample text. Insert your desired text here.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9593676-1048-06C0-25D4-89A8C2D15C92}"/>
              </a:ext>
            </a:extLst>
          </p:cNvPr>
          <p:cNvSpPr txBox="1"/>
          <p:nvPr/>
        </p:nvSpPr>
        <p:spPr>
          <a:xfrm>
            <a:off x="9581266" y="3721312"/>
            <a:ext cx="1961876" cy="113220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This is a sample text. Insert your desired text here.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021EC161-5E67-E1FD-EC69-32E754DC875A}"/>
              </a:ext>
            </a:extLst>
          </p:cNvPr>
          <p:cNvSpPr/>
          <p:nvPr/>
        </p:nvSpPr>
        <p:spPr>
          <a:xfrm>
            <a:off x="2643068" y="1734223"/>
            <a:ext cx="1961876" cy="494081"/>
          </a:xfrm>
          <a:custGeom>
            <a:avLst/>
            <a:gdLst>
              <a:gd name="connsiteX0" fmla="*/ 1992411 w 2110924"/>
              <a:gd name="connsiteY0" fmla="*/ 0 h 531618"/>
              <a:gd name="connsiteX1" fmla="*/ 216428 w 2110924"/>
              <a:gd name="connsiteY1" fmla="*/ 0 h 531618"/>
              <a:gd name="connsiteX2" fmla="*/ 104032 w 2110924"/>
              <a:gd name="connsiteY2" fmla="*/ 81081 h 531618"/>
              <a:gd name="connsiteX3" fmla="*/ 6118 w 2110924"/>
              <a:gd name="connsiteY3" fmla="*/ 375853 h 531618"/>
              <a:gd name="connsiteX4" fmla="*/ 118513 w 2110924"/>
              <a:gd name="connsiteY4" fmla="*/ 531619 h 531618"/>
              <a:gd name="connsiteX5" fmla="*/ 1894497 w 2110924"/>
              <a:gd name="connsiteY5" fmla="*/ 531619 h 531618"/>
              <a:gd name="connsiteX6" fmla="*/ 2006893 w 2110924"/>
              <a:gd name="connsiteY6" fmla="*/ 450538 h 531618"/>
              <a:gd name="connsiteX7" fmla="*/ 2104807 w 2110924"/>
              <a:gd name="connsiteY7" fmla="*/ 155766 h 531618"/>
              <a:gd name="connsiteX8" fmla="*/ 1992411 w 2110924"/>
              <a:gd name="connsiteY8" fmla="*/ 0 h 531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0924" h="531618">
                <a:moveTo>
                  <a:pt x="1992411" y="0"/>
                </a:moveTo>
                <a:lnTo>
                  <a:pt x="216428" y="0"/>
                </a:lnTo>
                <a:cubicBezTo>
                  <a:pt x="165412" y="0"/>
                  <a:pt x="120131" y="32712"/>
                  <a:pt x="104032" y="81081"/>
                </a:cubicBezTo>
                <a:lnTo>
                  <a:pt x="6118" y="375853"/>
                </a:lnTo>
                <a:cubicBezTo>
                  <a:pt x="-19316" y="452523"/>
                  <a:pt x="37727" y="531619"/>
                  <a:pt x="118513" y="531619"/>
                </a:cubicBezTo>
                <a:lnTo>
                  <a:pt x="1894497" y="531619"/>
                </a:lnTo>
                <a:cubicBezTo>
                  <a:pt x="1945512" y="531619"/>
                  <a:pt x="1990794" y="498907"/>
                  <a:pt x="2006893" y="450538"/>
                </a:cubicBezTo>
                <a:lnTo>
                  <a:pt x="2104807" y="155766"/>
                </a:lnTo>
                <a:cubicBezTo>
                  <a:pt x="2130241" y="79096"/>
                  <a:pt x="2073198" y="0"/>
                  <a:pt x="1992411" y="0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 w="7347" cap="flat">
            <a:noFill/>
            <a:prstDash val="solid"/>
            <a:miter/>
          </a:ln>
          <a:effectLst>
            <a:softEdge rad="139700"/>
          </a:effectLst>
        </p:spPr>
        <p:txBody>
          <a:bodyPr rtlCol="0" anchor="ctr"/>
          <a:lstStyle/>
          <a:p>
            <a:endParaRPr lang="en-IN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FE6C71A-8945-0EFA-E165-98D5F3BC2674}"/>
              </a:ext>
            </a:extLst>
          </p:cNvPr>
          <p:cNvSpPr/>
          <p:nvPr/>
        </p:nvSpPr>
        <p:spPr>
          <a:xfrm>
            <a:off x="7390720" y="5200225"/>
            <a:ext cx="1961876" cy="494081"/>
          </a:xfrm>
          <a:custGeom>
            <a:avLst/>
            <a:gdLst>
              <a:gd name="connsiteX0" fmla="*/ 1992411 w 2110924"/>
              <a:gd name="connsiteY0" fmla="*/ 0 h 531618"/>
              <a:gd name="connsiteX1" fmla="*/ 216428 w 2110924"/>
              <a:gd name="connsiteY1" fmla="*/ 0 h 531618"/>
              <a:gd name="connsiteX2" fmla="*/ 104032 w 2110924"/>
              <a:gd name="connsiteY2" fmla="*/ 81081 h 531618"/>
              <a:gd name="connsiteX3" fmla="*/ 6118 w 2110924"/>
              <a:gd name="connsiteY3" fmla="*/ 375853 h 531618"/>
              <a:gd name="connsiteX4" fmla="*/ 118513 w 2110924"/>
              <a:gd name="connsiteY4" fmla="*/ 531619 h 531618"/>
              <a:gd name="connsiteX5" fmla="*/ 1894497 w 2110924"/>
              <a:gd name="connsiteY5" fmla="*/ 531619 h 531618"/>
              <a:gd name="connsiteX6" fmla="*/ 2006893 w 2110924"/>
              <a:gd name="connsiteY6" fmla="*/ 450538 h 531618"/>
              <a:gd name="connsiteX7" fmla="*/ 2104807 w 2110924"/>
              <a:gd name="connsiteY7" fmla="*/ 155766 h 531618"/>
              <a:gd name="connsiteX8" fmla="*/ 1992411 w 2110924"/>
              <a:gd name="connsiteY8" fmla="*/ 0 h 531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0924" h="531618">
                <a:moveTo>
                  <a:pt x="1992411" y="0"/>
                </a:moveTo>
                <a:lnTo>
                  <a:pt x="216428" y="0"/>
                </a:lnTo>
                <a:cubicBezTo>
                  <a:pt x="165412" y="0"/>
                  <a:pt x="120131" y="32712"/>
                  <a:pt x="104032" y="81081"/>
                </a:cubicBezTo>
                <a:lnTo>
                  <a:pt x="6118" y="375853"/>
                </a:lnTo>
                <a:cubicBezTo>
                  <a:pt x="-19316" y="452523"/>
                  <a:pt x="37727" y="531619"/>
                  <a:pt x="118513" y="531619"/>
                </a:cubicBezTo>
                <a:lnTo>
                  <a:pt x="1894497" y="531619"/>
                </a:lnTo>
                <a:cubicBezTo>
                  <a:pt x="1945512" y="531619"/>
                  <a:pt x="1990794" y="498907"/>
                  <a:pt x="2006893" y="450538"/>
                </a:cubicBezTo>
                <a:lnTo>
                  <a:pt x="2104807" y="155766"/>
                </a:lnTo>
                <a:cubicBezTo>
                  <a:pt x="2130241" y="79096"/>
                  <a:pt x="2073198" y="0"/>
                  <a:pt x="1992411" y="0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 w="7347" cap="flat">
            <a:noFill/>
            <a:prstDash val="solid"/>
            <a:miter/>
          </a:ln>
          <a:effectLst>
            <a:softEdge rad="139700"/>
          </a:effectLst>
        </p:spPr>
        <p:txBody>
          <a:bodyPr rtlCol="0" anchor="ctr"/>
          <a:lstStyle/>
          <a:p>
            <a:endParaRPr lang="en-IN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888341CD-04A8-5A97-C375-7B36FCF66EE4}"/>
              </a:ext>
            </a:extLst>
          </p:cNvPr>
          <p:cNvSpPr/>
          <p:nvPr/>
        </p:nvSpPr>
        <p:spPr>
          <a:xfrm>
            <a:off x="7523242" y="4908677"/>
            <a:ext cx="1961876" cy="494081"/>
          </a:xfrm>
          <a:custGeom>
            <a:avLst/>
            <a:gdLst>
              <a:gd name="connsiteX0" fmla="*/ 1992411 w 2110924"/>
              <a:gd name="connsiteY0" fmla="*/ 0 h 531618"/>
              <a:gd name="connsiteX1" fmla="*/ 216428 w 2110924"/>
              <a:gd name="connsiteY1" fmla="*/ 0 h 531618"/>
              <a:gd name="connsiteX2" fmla="*/ 104032 w 2110924"/>
              <a:gd name="connsiteY2" fmla="*/ 81081 h 531618"/>
              <a:gd name="connsiteX3" fmla="*/ 6118 w 2110924"/>
              <a:gd name="connsiteY3" fmla="*/ 375853 h 531618"/>
              <a:gd name="connsiteX4" fmla="*/ 118513 w 2110924"/>
              <a:gd name="connsiteY4" fmla="*/ 531619 h 531618"/>
              <a:gd name="connsiteX5" fmla="*/ 1894497 w 2110924"/>
              <a:gd name="connsiteY5" fmla="*/ 531619 h 531618"/>
              <a:gd name="connsiteX6" fmla="*/ 2006893 w 2110924"/>
              <a:gd name="connsiteY6" fmla="*/ 450538 h 531618"/>
              <a:gd name="connsiteX7" fmla="*/ 2104807 w 2110924"/>
              <a:gd name="connsiteY7" fmla="*/ 155766 h 531618"/>
              <a:gd name="connsiteX8" fmla="*/ 1992411 w 2110924"/>
              <a:gd name="connsiteY8" fmla="*/ 0 h 531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0924" h="531618">
                <a:moveTo>
                  <a:pt x="1992411" y="0"/>
                </a:moveTo>
                <a:lnTo>
                  <a:pt x="216428" y="0"/>
                </a:lnTo>
                <a:cubicBezTo>
                  <a:pt x="165412" y="0"/>
                  <a:pt x="120131" y="32712"/>
                  <a:pt x="104032" y="81081"/>
                </a:cubicBezTo>
                <a:lnTo>
                  <a:pt x="6118" y="375853"/>
                </a:lnTo>
                <a:cubicBezTo>
                  <a:pt x="-19316" y="452523"/>
                  <a:pt x="37727" y="531619"/>
                  <a:pt x="118513" y="531619"/>
                </a:cubicBezTo>
                <a:lnTo>
                  <a:pt x="1894497" y="531619"/>
                </a:lnTo>
                <a:cubicBezTo>
                  <a:pt x="1945512" y="531619"/>
                  <a:pt x="1990794" y="498907"/>
                  <a:pt x="2006893" y="450538"/>
                </a:cubicBezTo>
                <a:lnTo>
                  <a:pt x="2104807" y="155766"/>
                </a:lnTo>
                <a:cubicBezTo>
                  <a:pt x="2130241" y="79096"/>
                  <a:pt x="2073198" y="0"/>
                  <a:pt x="199241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88000">
                <a:schemeClr val="accent1"/>
              </a:gs>
            </a:gsLst>
            <a:lin ang="0" scaled="1"/>
          </a:gradFill>
          <a:ln w="7347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06D37EA-7B40-AF92-25A9-DDCEB50D47AE}"/>
              </a:ext>
            </a:extLst>
          </p:cNvPr>
          <p:cNvSpPr txBox="1"/>
          <p:nvPr/>
        </p:nvSpPr>
        <p:spPr>
          <a:xfrm>
            <a:off x="7741796" y="5022469"/>
            <a:ext cx="1524768" cy="25745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AFTER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6DBAB2DB-1D8B-0922-37DF-2F4598A72180}"/>
              </a:ext>
            </a:extLst>
          </p:cNvPr>
          <p:cNvSpPr/>
          <p:nvPr/>
        </p:nvSpPr>
        <p:spPr>
          <a:xfrm>
            <a:off x="2775590" y="1442675"/>
            <a:ext cx="1961876" cy="494081"/>
          </a:xfrm>
          <a:custGeom>
            <a:avLst/>
            <a:gdLst>
              <a:gd name="connsiteX0" fmla="*/ 1992411 w 2110924"/>
              <a:gd name="connsiteY0" fmla="*/ 0 h 531618"/>
              <a:gd name="connsiteX1" fmla="*/ 216428 w 2110924"/>
              <a:gd name="connsiteY1" fmla="*/ 0 h 531618"/>
              <a:gd name="connsiteX2" fmla="*/ 104032 w 2110924"/>
              <a:gd name="connsiteY2" fmla="*/ 81081 h 531618"/>
              <a:gd name="connsiteX3" fmla="*/ 6118 w 2110924"/>
              <a:gd name="connsiteY3" fmla="*/ 375853 h 531618"/>
              <a:gd name="connsiteX4" fmla="*/ 118513 w 2110924"/>
              <a:gd name="connsiteY4" fmla="*/ 531619 h 531618"/>
              <a:gd name="connsiteX5" fmla="*/ 1894497 w 2110924"/>
              <a:gd name="connsiteY5" fmla="*/ 531619 h 531618"/>
              <a:gd name="connsiteX6" fmla="*/ 2006893 w 2110924"/>
              <a:gd name="connsiteY6" fmla="*/ 450538 h 531618"/>
              <a:gd name="connsiteX7" fmla="*/ 2104807 w 2110924"/>
              <a:gd name="connsiteY7" fmla="*/ 155766 h 531618"/>
              <a:gd name="connsiteX8" fmla="*/ 1992411 w 2110924"/>
              <a:gd name="connsiteY8" fmla="*/ 0 h 531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0924" h="531618">
                <a:moveTo>
                  <a:pt x="1992411" y="0"/>
                </a:moveTo>
                <a:lnTo>
                  <a:pt x="216428" y="0"/>
                </a:lnTo>
                <a:cubicBezTo>
                  <a:pt x="165412" y="0"/>
                  <a:pt x="120131" y="32712"/>
                  <a:pt x="104032" y="81081"/>
                </a:cubicBezTo>
                <a:lnTo>
                  <a:pt x="6118" y="375853"/>
                </a:lnTo>
                <a:cubicBezTo>
                  <a:pt x="-19316" y="452523"/>
                  <a:pt x="37727" y="531619"/>
                  <a:pt x="118513" y="531619"/>
                </a:cubicBezTo>
                <a:lnTo>
                  <a:pt x="1894497" y="531619"/>
                </a:lnTo>
                <a:cubicBezTo>
                  <a:pt x="1945512" y="531619"/>
                  <a:pt x="1990794" y="498907"/>
                  <a:pt x="2006893" y="450538"/>
                </a:cubicBezTo>
                <a:lnTo>
                  <a:pt x="2104807" y="155766"/>
                </a:lnTo>
                <a:cubicBezTo>
                  <a:pt x="2130241" y="79096"/>
                  <a:pt x="2073198" y="0"/>
                  <a:pt x="199241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0" scaled="1"/>
            <a:tileRect/>
          </a:gradFill>
          <a:ln w="7347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EB83B09-DC35-0DBA-7EA5-8E6BD7240665}"/>
              </a:ext>
            </a:extLst>
          </p:cNvPr>
          <p:cNvSpPr txBox="1"/>
          <p:nvPr/>
        </p:nvSpPr>
        <p:spPr>
          <a:xfrm>
            <a:off x="2994144" y="1561515"/>
            <a:ext cx="1524768" cy="25745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BEFORE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C47DE34-78CD-9BC1-6F69-CDAB6CE94AF6}"/>
              </a:ext>
            </a:extLst>
          </p:cNvPr>
          <p:cNvSpPr/>
          <p:nvPr/>
        </p:nvSpPr>
        <p:spPr>
          <a:xfrm>
            <a:off x="-1034380" y="3721312"/>
            <a:ext cx="418202" cy="418202"/>
          </a:xfrm>
          <a:prstGeom prst="ellipse">
            <a:avLst/>
          </a:prstGeom>
          <a:solidFill>
            <a:srgbClr val="EA7C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CE38418-825D-8957-1D7D-7F89843F9633}"/>
              </a:ext>
            </a:extLst>
          </p:cNvPr>
          <p:cNvSpPr/>
          <p:nvPr/>
        </p:nvSpPr>
        <p:spPr>
          <a:xfrm>
            <a:off x="-1034380" y="4227939"/>
            <a:ext cx="418202" cy="418202"/>
          </a:xfrm>
          <a:prstGeom prst="ellipse">
            <a:avLst/>
          </a:prstGeom>
          <a:solidFill>
            <a:srgbClr val="4149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FDB767-5A36-0F0D-B9BF-3BBD7603C2D6}"/>
              </a:ext>
            </a:extLst>
          </p:cNvPr>
          <p:cNvSpPr txBox="1"/>
          <p:nvPr/>
        </p:nvSpPr>
        <p:spPr>
          <a:xfrm>
            <a:off x="5446340" y="6383449"/>
            <a:ext cx="6484168" cy="38609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PRESENTATION SLIDE TEMPLATE</a:t>
            </a:r>
          </a:p>
        </p:txBody>
      </p: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016D41-16DA-928D-BB7D-F4D42F91D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Placeholder 99" descr="Low angle view of a building&#10;&#10;AI-generated content may be incorrect.">
            <a:extLst>
              <a:ext uri="{FF2B5EF4-FFF2-40B4-BE49-F238E27FC236}">
                <a16:creationId xmlns:a16="http://schemas.microsoft.com/office/drawing/2014/main" id="{4215499B-E981-73DA-978E-C8442130061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8" r="20378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9213687-AF77-D8B9-210A-EA6C28E9E33B}"/>
              </a:ext>
            </a:extLst>
          </p:cNvPr>
          <p:cNvSpPr/>
          <p:nvPr/>
        </p:nvSpPr>
        <p:spPr>
          <a:xfrm>
            <a:off x="6094412" y="0"/>
            <a:ext cx="609440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8" name="Picture Placeholder 97" descr="A low angle view of a building&#10;&#10;AI-generated content may be incorrect.">
            <a:extLst>
              <a:ext uri="{FF2B5EF4-FFF2-40B4-BE49-F238E27FC236}">
                <a16:creationId xmlns:a16="http://schemas.microsoft.com/office/drawing/2014/main" id="{55AA914E-72A3-2E05-309F-1837DDFF57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0" b="12490"/>
          <a:stretch>
            <a:fillRect/>
          </a:stretch>
        </p:blipFill>
        <p:spPr>
          <a:xfrm>
            <a:off x="6094417" y="0"/>
            <a:ext cx="6094408" cy="6858000"/>
          </a:xfr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F5CD3AAD-274F-8604-E5FA-E5137A231F5F}"/>
              </a:ext>
            </a:extLst>
          </p:cNvPr>
          <p:cNvGrpSpPr/>
          <p:nvPr/>
        </p:nvGrpSpPr>
        <p:grpSpPr>
          <a:xfrm>
            <a:off x="1413892" y="2365648"/>
            <a:ext cx="3996308" cy="3489960"/>
            <a:chOff x="1413892" y="2365648"/>
            <a:chExt cx="3996308" cy="348996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DD390138-79CE-181B-9265-9D63A78D8ADC}"/>
                </a:ext>
              </a:extLst>
            </p:cNvPr>
            <p:cNvGrpSpPr/>
            <p:nvPr/>
          </p:nvGrpSpPr>
          <p:grpSpPr>
            <a:xfrm>
              <a:off x="1413892" y="2365648"/>
              <a:ext cx="3996308" cy="3489960"/>
              <a:chOff x="1413892" y="2365648"/>
              <a:chExt cx="3996308" cy="3489960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34B753BE-C500-648A-694F-2AF83C3AB536}"/>
                  </a:ext>
                </a:extLst>
              </p:cNvPr>
              <p:cNvCxnSpPr/>
              <p:nvPr/>
            </p:nvCxnSpPr>
            <p:spPr>
              <a:xfrm>
                <a:off x="1413892" y="2365648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C1A4534-2252-E717-88A8-AA4E67C0F59A}"/>
                  </a:ext>
                </a:extLst>
              </p:cNvPr>
              <p:cNvCxnSpPr/>
              <p:nvPr/>
            </p:nvCxnSpPr>
            <p:spPr>
              <a:xfrm>
                <a:off x="1413892" y="3063640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6140E1CC-85FF-841B-E294-52FB3B98C25C}"/>
                  </a:ext>
                </a:extLst>
              </p:cNvPr>
              <p:cNvCxnSpPr/>
              <p:nvPr/>
            </p:nvCxnSpPr>
            <p:spPr>
              <a:xfrm>
                <a:off x="1413892" y="3761632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B597CBFF-20BE-41D4-8A43-8D7689A68DA2}"/>
                  </a:ext>
                </a:extLst>
              </p:cNvPr>
              <p:cNvCxnSpPr/>
              <p:nvPr/>
            </p:nvCxnSpPr>
            <p:spPr>
              <a:xfrm>
                <a:off x="1413892" y="4459624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AD966377-701F-B41D-6F2B-8B9156F6D439}"/>
                  </a:ext>
                </a:extLst>
              </p:cNvPr>
              <p:cNvCxnSpPr/>
              <p:nvPr/>
            </p:nvCxnSpPr>
            <p:spPr>
              <a:xfrm>
                <a:off x="1413892" y="5157616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10F81F0A-F312-AECD-D4FF-BCE979E0FA6D}"/>
                  </a:ext>
                </a:extLst>
              </p:cNvPr>
              <p:cNvCxnSpPr/>
              <p:nvPr/>
            </p:nvCxnSpPr>
            <p:spPr>
              <a:xfrm>
                <a:off x="1413892" y="5855608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71AB3A41-6FB4-CBE3-ADE7-C38E2634AC08}"/>
                </a:ext>
              </a:extLst>
            </p:cNvPr>
            <p:cNvGrpSpPr/>
            <p:nvPr/>
          </p:nvGrpSpPr>
          <p:grpSpPr>
            <a:xfrm>
              <a:off x="1413892" y="2526580"/>
              <a:ext cx="3996308" cy="386096"/>
              <a:chOff x="1413892" y="2523360"/>
              <a:chExt cx="3996308" cy="386096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E14F571-2932-53B9-103E-1D4CD286A4BE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FF321A64-D9F0-E2C0-3632-6C57F9B39AAD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641C4570-C9BA-6C5F-5B0D-AAB4C86DFD8E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38" name="Graphic 37" descr="Checkmark with solid fill">
                  <a:extLst>
                    <a:ext uri="{FF2B5EF4-FFF2-40B4-BE49-F238E27FC236}">
                      <a16:creationId xmlns:a16="http://schemas.microsoft.com/office/drawing/2014/main" id="{822C750A-4E6B-0E2E-2379-B57791CFB5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1B7F57D-2430-C4A5-0F25-3A61844E1728}"/>
                </a:ext>
              </a:extLst>
            </p:cNvPr>
            <p:cNvGrpSpPr/>
            <p:nvPr/>
          </p:nvGrpSpPr>
          <p:grpSpPr>
            <a:xfrm>
              <a:off x="1413892" y="3222150"/>
              <a:ext cx="3996308" cy="386096"/>
              <a:chOff x="1413892" y="2523360"/>
              <a:chExt cx="3996308" cy="386096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01D8B72-5D06-935F-60C7-4E5530DE8A1F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71EB442E-27B0-E439-259E-71961EAD7735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F3A521F-4D7B-AAB4-BAC1-9BA755759984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45" name="Graphic 44" descr="Checkmark with solid fill">
                  <a:extLst>
                    <a:ext uri="{FF2B5EF4-FFF2-40B4-BE49-F238E27FC236}">
                      <a16:creationId xmlns:a16="http://schemas.microsoft.com/office/drawing/2014/main" id="{9559CF24-A07D-68C6-C775-59F7DC3D3D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D3AD6D4B-5EF3-74FA-ADF9-E30E3B99E9C3}"/>
                </a:ext>
              </a:extLst>
            </p:cNvPr>
            <p:cNvGrpSpPr/>
            <p:nvPr/>
          </p:nvGrpSpPr>
          <p:grpSpPr>
            <a:xfrm>
              <a:off x="1413892" y="3917719"/>
              <a:ext cx="3996308" cy="386096"/>
              <a:chOff x="1413892" y="2523360"/>
              <a:chExt cx="3996308" cy="386096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EA127FA-9330-95F0-637C-96E7CEF43183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BDBBC27-5A7E-C9B6-93FF-CAF5CC54A671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40D5AA6F-C83E-054B-4FAE-9DE1E1343753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50" name="Graphic 49" descr="Checkmark with solid fill">
                  <a:extLst>
                    <a:ext uri="{FF2B5EF4-FFF2-40B4-BE49-F238E27FC236}">
                      <a16:creationId xmlns:a16="http://schemas.microsoft.com/office/drawing/2014/main" id="{AB8A1CFB-D333-88F3-95F0-9E775F0881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0199B243-7E75-2D43-A790-706C3FAEBCC0}"/>
                </a:ext>
              </a:extLst>
            </p:cNvPr>
            <p:cNvGrpSpPr/>
            <p:nvPr/>
          </p:nvGrpSpPr>
          <p:grpSpPr>
            <a:xfrm>
              <a:off x="1413892" y="4621101"/>
              <a:ext cx="3996308" cy="386096"/>
              <a:chOff x="1413892" y="2523360"/>
              <a:chExt cx="3996308" cy="386096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F6EE3EE1-4FCC-F568-919E-3777A9C0649F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9AC294E0-E5A3-942D-8335-334F8DAFDD45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179050AD-61C5-D889-F0A4-0A177A56E2FC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55" name="Graphic 54" descr="Checkmark with solid fill">
                  <a:extLst>
                    <a:ext uri="{FF2B5EF4-FFF2-40B4-BE49-F238E27FC236}">
                      <a16:creationId xmlns:a16="http://schemas.microsoft.com/office/drawing/2014/main" id="{88CBC89E-5AE8-E520-D35F-74F52BBD49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65815BB-E334-B5ED-F582-EA6AD451D1D6}"/>
                </a:ext>
              </a:extLst>
            </p:cNvPr>
            <p:cNvGrpSpPr/>
            <p:nvPr/>
          </p:nvGrpSpPr>
          <p:grpSpPr>
            <a:xfrm>
              <a:off x="1413892" y="5316670"/>
              <a:ext cx="3996308" cy="386096"/>
              <a:chOff x="1413892" y="2523360"/>
              <a:chExt cx="3996308" cy="386096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5C55616F-87DF-E116-085F-87D176662D04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08CD3CFC-6F57-EF16-050B-B1BEE10DAADB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0CFF2E45-B431-A4A7-7256-40307FB2A3C7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60" name="Graphic 59" descr="Checkmark with solid fill">
                  <a:extLst>
                    <a:ext uri="{FF2B5EF4-FFF2-40B4-BE49-F238E27FC236}">
                      <a16:creationId xmlns:a16="http://schemas.microsoft.com/office/drawing/2014/main" id="{C2752917-899F-5DCB-8D9C-538E0CACB9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41E4867-04C0-B636-2CBB-5B9A7CAD4E0E}"/>
              </a:ext>
            </a:extLst>
          </p:cNvPr>
          <p:cNvGrpSpPr/>
          <p:nvPr/>
        </p:nvGrpSpPr>
        <p:grpSpPr>
          <a:xfrm>
            <a:off x="6701606" y="970602"/>
            <a:ext cx="3996308" cy="3489960"/>
            <a:chOff x="1413892" y="2365648"/>
            <a:chExt cx="3996308" cy="3489960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76EB3B9A-0B0B-DA8F-FEAA-36D8A53830B5}"/>
                </a:ext>
              </a:extLst>
            </p:cNvPr>
            <p:cNvGrpSpPr/>
            <p:nvPr/>
          </p:nvGrpSpPr>
          <p:grpSpPr>
            <a:xfrm>
              <a:off x="1413892" y="2365648"/>
              <a:ext cx="3996308" cy="3489960"/>
              <a:chOff x="1413892" y="2365648"/>
              <a:chExt cx="3996308" cy="3489960"/>
            </a:xfrm>
          </p:grpSpPr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5FD97E5F-E9BD-24E1-4C22-A08C94FB87C2}"/>
                  </a:ext>
                </a:extLst>
              </p:cNvPr>
              <p:cNvCxnSpPr/>
              <p:nvPr/>
            </p:nvCxnSpPr>
            <p:spPr>
              <a:xfrm>
                <a:off x="1413892" y="2365648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1A005D00-C8A6-5B7C-5762-51DB7FF7275C}"/>
                  </a:ext>
                </a:extLst>
              </p:cNvPr>
              <p:cNvCxnSpPr/>
              <p:nvPr/>
            </p:nvCxnSpPr>
            <p:spPr>
              <a:xfrm>
                <a:off x="1413892" y="3063640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3EBD0CC3-3054-A569-0408-04969EB10BAB}"/>
                  </a:ext>
                </a:extLst>
              </p:cNvPr>
              <p:cNvCxnSpPr/>
              <p:nvPr/>
            </p:nvCxnSpPr>
            <p:spPr>
              <a:xfrm>
                <a:off x="1413892" y="3761632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B0AC943C-DE2E-25AC-6001-E3FF1C433BF9}"/>
                  </a:ext>
                </a:extLst>
              </p:cNvPr>
              <p:cNvCxnSpPr/>
              <p:nvPr/>
            </p:nvCxnSpPr>
            <p:spPr>
              <a:xfrm>
                <a:off x="1413892" y="4459624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89299B20-945C-DD40-D8D8-FEE1D055FB21}"/>
                  </a:ext>
                </a:extLst>
              </p:cNvPr>
              <p:cNvCxnSpPr/>
              <p:nvPr/>
            </p:nvCxnSpPr>
            <p:spPr>
              <a:xfrm>
                <a:off x="1413892" y="5157616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542D18BA-D7D1-AAD0-E92A-A6DA4093332D}"/>
                  </a:ext>
                </a:extLst>
              </p:cNvPr>
              <p:cNvCxnSpPr/>
              <p:nvPr/>
            </p:nvCxnSpPr>
            <p:spPr>
              <a:xfrm>
                <a:off x="1413892" y="5855608"/>
                <a:ext cx="3996308" cy="0"/>
              </a:xfrm>
              <a:prstGeom prst="line">
                <a:avLst/>
              </a:prstGeom>
              <a:ln>
                <a:solidFill>
                  <a:schemeClr val="bg1"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09210A06-947D-AAB7-BAF8-54021FC0B98A}"/>
                </a:ext>
              </a:extLst>
            </p:cNvPr>
            <p:cNvGrpSpPr/>
            <p:nvPr/>
          </p:nvGrpSpPr>
          <p:grpSpPr>
            <a:xfrm>
              <a:off x="1413892" y="2526580"/>
              <a:ext cx="3996308" cy="386096"/>
              <a:chOff x="1413892" y="2523360"/>
              <a:chExt cx="3996308" cy="386096"/>
            </a:xfrm>
          </p:grpSpPr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A7369A9-683D-8B6C-103A-345EE5EE6B7C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03AC5097-64B7-6EE5-E63C-27A1F11553A6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87" name="Oval 86">
                  <a:extLst>
                    <a:ext uri="{FF2B5EF4-FFF2-40B4-BE49-F238E27FC236}">
                      <a16:creationId xmlns:a16="http://schemas.microsoft.com/office/drawing/2014/main" id="{B6FB5E83-DED9-E2C8-A9D3-AB24FACF1BCC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88" name="Graphic 87" descr="Checkmark with solid fill">
                  <a:extLst>
                    <a:ext uri="{FF2B5EF4-FFF2-40B4-BE49-F238E27FC236}">
                      <a16:creationId xmlns:a16="http://schemas.microsoft.com/office/drawing/2014/main" id="{752B04CF-6567-5865-2950-20736B9E4A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509522CB-1886-541B-4609-A59F559D47D7}"/>
                </a:ext>
              </a:extLst>
            </p:cNvPr>
            <p:cNvGrpSpPr/>
            <p:nvPr/>
          </p:nvGrpSpPr>
          <p:grpSpPr>
            <a:xfrm>
              <a:off x="1413892" y="3222150"/>
              <a:ext cx="3996308" cy="386096"/>
              <a:chOff x="1413892" y="2523360"/>
              <a:chExt cx="3996308" cy="386096"/>
            </a:xfrm>
          </p:grpSpPr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041A63E0-FF74-4C54-42DF-557DBE9C8DE5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18790662-34B8-81FF-6F82-F1424EBD6F79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83" name="Oval 82">
                  <a:extLst>
                    <a:ext uri="{FF2B5EF4-FFF2-40B4-BE49-F238E27FC236}">
                      <a16:creationId xmlns:a16="http://schemas.microsoft.com/office/drawing/2014/main" id="{5ABD5B72-2EC7-137B-FFE6-B363A9B4DD01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84" name="Graphic 83" descr="Checkmark with solid fill">
                  <a:extLst>
                    <a:ext uri="{FF2B5EF4-FFF2-40B4-BE49-F238E27FC236}">
                      <a16:creationId xmlns:a16="http://schemas.microsoft.com/office/drawing/2014/main" id="{FA309B62-3FE3-12BC-B3B0-A2412B054E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C70032A7-54D3-2AAF-DCE3-BEFB52609A8B}"/>
                </a:ext>
              </a:extLst>
            </p:cNvPr>
            <p:cNvGrpSpPr/>
            <p:nvPr/>
          </p:nvGrpSpPr>
          <p:grpSpPr>
            <a:xfrm>
              <a:off x="1413892" y="3917719"/>
              <a:ext cx="3996308" cy="386096"/>
              <a:chOff x="1413892" y="2523360"/>
              <a:chExt cx="3996308" cy="386096"/>
            </a:xfrm>
          </p:grpSpPr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463D95DF-8833-B564-01CC-2BE0C9BD126E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06EC1E4D-2BDC-7BDD-A5D4-82ADEFAE1FEE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A1E84888-A167-8AFD-F382-A4C37755829A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80" name="Graphic 79" descr="Checkmark with solid fill">
                  <a:extLst>
                    <a:ext uri="{FF2B5EF4-FFF2-40B4-BE49-F238E27FC236}">
                      <a16:creationId xmlns:a16="http://schemas.microsoft.com/office/drawing/2014/main" id="{49B342BB-D2D3-8D7C-3CA4-4EA6EC38C1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84AD3848-DBF5-56CE-4946-B742D7349DF7}"/>
                </a:ext>
              </a:extLst>
            </p:cNvPr>
            <p:cNvGrpSpPr/>
            <p:nvPr/>
          </p:nvGrpSpPr>
          <p:grpSpPr>
            <a:xfrm>
              <a:off x="1413892" y="4621101"/>
              <a:ext cx="3996308" cy="386096"/>
              <a:chOff x="1413892" y="2523360"/>
              <a:chExt cx="3996308" cy="386096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9AF52658-ACC1-3A7C-ACC3-CBE477F4BF56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7EEB5C94-2F14-E2C0-3418-BD9BB5766BB4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8B43FE43-8D46-4FAD-0B5F-7C43DF27DDDB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76" name="Graphic 75" descr="Checkmark with solid fill">
                  <a:extLst>
                    <a:ext uri="{FF2B5EF4-FFF2-40B4-BE49-F238E27FC236}">
                      <a16:creationId xmlns:a16="http://schemas.microsoft.com/office/drawing/2014/main" id="{E626C9A8-853A-F178-7B15-9C6EE30060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109B801F-618A-AE05-0107-6BB965547DBC}"/>
                </a:ext>
              </a:extLst>
            </p:cNvPr>
            <p:cNvGrpSpPr/>
            <p:nvPr/>
          </p:nvGrpSpPr>
          <p:grpSpPr>
            <a:xfrm>
              <a:off x="1413892" y="5316670"/>
              <a:ext cx="3996308" cy="386096"/>
              <a:chOff x="1413892" y="2523360"/>
              <a:chExt cx="3996308" cy="386096"/>
            </a:xfrm>
          </p:grpSpPr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A90E2C2A-1EAE-C41D-3384-00FB3493EA97}"/>
                  </a:ext>
                </a:extLst>
              </p:cNvPr>
              <p:cNvSpPr txBox="1"/>
              <p:nvPr/>
            </p:nvSpPr>
            <p:spPr>
              <a:xfrm>
                <a:off x="2082796" y="2523360"/>
                <a:ext cx="3327404" cy="386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chemeClr val="bg1"/>
                    </a:solidFill>
                  </a:rPr>
                  <a:t>Placeholder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EB16DBD-D7F5-8ED8-3672-4CA3DBBE0DBA}"/>
                  </a:ext>
                </a:extLst>
              </p:cNvPr>
              <p:cNvGrpSpPr/>
              <p:nvPr/>
            </p:nvGrpSpPr>
            <p:grpSpPr>
              <a:xfrm>
                <a:off x="1413892" y="2543812"/>
                <a:ext cx="345192" cy="345192"/>
                <a:chOff x="1413892" y="2551564"/>
                <a:chExt cx="345192" cy="345192"/>
              </a:xfrm>
            </p:grpSpPr>
            <p:sp>
              <p:nvSpPr>
                <p:cNvPr id="71" name="Oval 70">
                  <a:extLst>
                    <a:ext uri="{FF2B5EF4-FFF2-40B4-BE49-F238E27FC236}">
                      <a16:creationId xmlns:a16="http://schemas.microsoft.com/office/drawing/2014/main" id="{FFCFD1A6-8AFC-A7EC-9AE3-DC257324F197}"/>
                    </a:ext>
                  </a:extLst>
                </p:cNvPr>
                <p:cNvSpPr/>
                <p:nvPr/>
              </p:nvSpPr>
              <p:spPr>
                <a:xfrm>
                  <a:off x="1413892" y="2551564"/>
                  <a:ext cx="345192" cy="345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72" name="Graphic 71" descr="Checkmark with solid fill">
                  <a:extLst>
                    <a:ext uri="{FF2B5EF4-FFF2-40B4-BE49-F238E27FC236}">
                      <a16:creationId xmlns:a16="http://schemas.microsoft.com/office/drawing/2014/main" id="{8F018E1E-A5A8-BE5F-A4B4-DCC2CB6066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11266" y="2648938"/>
                  <a:ext cx="150444" cy="150444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1" name="Arrow: Pentagon 100">
            <a:extLst>
              <a:ext uri="{FF2B5EF4-FFF2-40B4-BE49-F238E27FC236}">
                <a16:creationId xmlns:a16="http://schemas.microsoft.com/office/drawing/2014/main" id="{2A8B04F1-CECC-4297-CCA7-8F81DA37B050}"/>
              </a:ext>
            </a:extLst>
          </p:cNvPr>
          <p:cNvSpPr/>
          <p:nvPr/>
        </p:nvSpPr>
        <p:spPr>
          <a:xfrm rot="21370212" flipH="1">
            <a:off x="1143981" y="1305393"/>
            <a:ext cx="4928660" cy="792088"/>
          </a:xfrm>
          <a:prstGeom prst="homePlate">
            <a:avLst>
              <a:gd name="adj" fmla="val 31596"/>
            </a:avLst>
          </a:prstGeom>
          <a:solidFill>
            <a:schemeClr val="tx1">
              <a:alpha val="40000"/>
            </a:schemeClr>
          </a:solidFill>
          <a:ln>
            <a:noFill/>
          </a:ln>
          <a:effectLst>
            <a:softEdge rad="266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2" name="Arrow: Pentagon 101">
            <a:extLst>
              <a:ext uri="{FF2B5EF4-FFF2-40B4-BE49-F238E27FC236}">
                <a16:creationId xmlns:a16="http://schemas.microsoft.com/office/drawing/2014/main" id="{D2DD5F2A-B40B-2A23-B399-D2DDA0AD405F}"/>
              </a:ext>
            </a:extLst>
          </p:cNvPr>
          <p:cNvSpPr/>
          <p:nvPr/>
        </p:nvSpPr>
        <p:spPr>
          <a:xfrm rot="229788">
            <a:off x="6086156" y="5384862"/>
            <a:ext cx="4928660" cy="792088"/>
          </a:xfrm>
          <a:prstGeom prst="homePlate">
            <a:avLst>
              <a:gd name="adj" fmla="val 31596"/>
            </a:avLst>
          </a:prstGeom>
          <a:solidFill>
            <a:schemeClr val="tx1">
              <a:alpha val="40000"/>
            </a:schemeClr>
          </a:solidFill>
          <a:ln>
            <a:noFill/>
          </a:ln>
          <a:effectLst>
            <a:softEdge rad="266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762145-A0A8-BE5F-2AC0-DE11F4BDC79B}"/>
              </a:ext>
            </a:extLst>
          </p:cNvPr>
          <p:cNvGrpSpPr/>
          <p:nvPr/>
        </p:nvGrpSpPr>
        <p:grpSpPr>
          <a:xfrm>
            <a:off x="1165752" y="967936"/>
            <a:ext cx="9857320" cy="4922128"/>
            <a:chOff x="1165752" y="1001486"/>
            <a:chExt cx="9857320" cy="492212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FB3F667-AC9E-348F-8DFE-F7A0091B877D}"/>
                </a:ext>
              </a:extLst>
            </p:cNvPr>
            <p:cNvGrpSpPr/>
            <p:nvPr/>
          </p:nvGrpSpPr>
          <p:grpSpPr>
            <a:xfrm>
              <a:off x="1165752" y="1001486"/>
              <a:ext cx="4928660" cy="792088"/>
              <a:chOff x="1165752" y="1001486"/>
              <a:chExt cx="4928660" cy="792088"/>
            </a:xfrm>
          </p:grpSpPr>
          <p:sp>
            <p:nvSpPr>
              <p:cNvPr id="6" name="Arrow: Pentagon 5">
                <a:extLst>
                  <a:ext uri="{FF2B5EF4-FFF2-40B4-BE49-F238E27FC236}">
                    <a16:creationId xmlns:a16="http://schemas.microsoft.com/office/drawing/2014/main" id="{8FF54439-0F61-D06A-8E7E-5E362034289F}"/>
                  </a:ext>
                </a:extLst>
              </p:cNvPr>
              <p:cNvSpPr/>
              <p:nvPr/>
            </p:nvSpPr>
            <p:spPr>
              <a:xfrm flipH="1">
                <a:off x="1165752" y="1001486"/>
                <a:ext cx="4928660" cy="792088"/>
              </a:xfrm>
              <a:prstGeom prst="homePlate">
                <a:avLst>
                  <a:gd name="adj" fmla="val 31596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EA51C60-8403-0536-E310-EC538BD1C306}"/>
                  </a:ext>
                </a:extLst>
              </p:cNvPr>
              <p:cNvSpPr txBox="1"/>
              <p:nvPr/>
            </p:nvSpPr>
            <p:spPr>
              <a:xfrm>
                <a:off x="1701924" y="1230750"/>
                <a:ext cx="4068776" cy="3335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r>
                  <a:rPr lang="en-US" sz="2800" b="1" dirty="0">
                    <a:solidFill>
                      <a:schemeClr val="accent1"/>
                    </a:solidFill>
                  </a:rPr>
                  <a:t>BEFORE</a:t>
                </a:r>
                <a:endParaRPr lang="en-IN" sz="28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79CBF26-E681-A884-AA85-707BA38BF043}"/>
                </a:ext>
              </a:extLst>
            </p:cNvPr>
            <p:cNvGrpSpPr/>
            <p:nvPr/>
          </p:nvGrpSpPr>
          <p:grpSpPr>
            <a:xfrm flipH="1">
              <a:off x="6094412" y="5131526"/>
              <a:ext cx="4928660" cy="792088"/>
              <a:chOff x="1165752" y="1001486"/>
              <a:chExt cx="4928660" cy="792088"/>
            </a:xfrm>
          </p:grpSpPr>
          <p:sp>
            <p:nvSpPr>
              <p:cNvPr id="14" name="Arrow: Pentagon 13">
                <a:extLst>
                  <a:ext uri="{FF2B5EF4-FFF2-40B4-BE49-F238E27FC236}">
                    <a16:creationId xmlns:a16="http://schemas.microsoft.com/office/drawing/2014/main" id="{3398330E-A695-BB7C-3A94-920819DFFEB5}"/>
                  </a:ext>
                </a:extLst>
              </p:cNvPr>
              <p:cNvSpPr/>
              <p:nvPr/>
            </p:nvSpPr>
            <p:spPr>
              <a:xfrm flipH="1">
                <a:off x="1165752" y="1001486"/>
                <a:ext cx="4928660" cy="792088"/>
              </a:xfrm>
              <a:prstGeom prst="homePlate">
                <a:avLst>
                  <a:gd name="adj" fmla="val 31596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B51342-8B72-0837-819F-D7BB7FB27232}"/>
                  </a:ext>
                </a:extLst>
              </p:cNvPr>
              <p:cNvSpPr txBox="1"/>
              <p:nvPr/>
            </p:nvSpPr>
            <p:spPr>
              <a:xfrm>
                <a:off x="1701924" y="1230750"/>
                <a:ext cx="4068776" cy="3335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r"/>
                <a:r>
                  <a:rPr lang="en-US" sz="2800" b="1" dirty="0">
                    <a:solidFill>
                      <a:schemeClr val="accent2"/>
                    </a:solidFill>
                  </a:rPr>
                  <a:t>AFTER</a:t>
                </a:r>
                <a:endParaRPr lang="en-IN" sz="2800" b="1" dirty="0">
                  <a:solidFill>
                    <a:schemeClr val="accent2"/>
                  </a:solidFill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EB74DDD-FA2A-FD1B-08DB-3413B0720586}"/>
              </a:ext>
            </a:extLst>
          </p:cNvPr>
          <p:cNvSpPr txBox="1"/>
          <p:nvPr/>
        </p:nvSpPr>
        <p:spPr>
          <a:xfrm>
            <a:off x="5446340" y="6383449"/>
            <a:ext cx="6484168" cy="38609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PRESENTATION SLIDE TEMPLATE</a:t>
            </a:r>
          </a:p>
        </p:txBody>
      </p:sp>
    </p:spTree>
    <p:extLst>
      <p:ext uri="{BB962C8B-B14F-4D97-AF65-F5344CB8AC3E}">
        <p14:creationId xmlns:p14="http://schemas.microsoft.com/office/powerpoint/2010/main" val="301399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99E1B5-6FF9-EE69-BDA2-2F8BAAA89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05F2C78-64FE-2E6C-FFA3-889AD0DAB7DD}"/>
              </a:ext>
            </a:extLst>
          </p:cNvPr>
          <p:cNvSpPr/>
          <p:nvPr/>
        </p:nvSpPr>
        <p:spPr>
          <a:xfrm>
            <a:off x="6803571" y="2826464"/>
            <a:ext cx="5385254" cy="2399999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B39DF5B-C8B8-AB34-AAD5-15E2902B9AFC}"/>
              </a:ext>
            </a:extLst>
          </p:cNvPr>
          <p:cNvSpPr/>
          <p:nvPr/>
        </p:nvSpPr>
        <p:spPr>
          <a:xfrm>
            <a:off x="9239098" y="2614502"/>
            <a:ext cx="838806" cy="3368093"/>
          </a:xfrm>
          <a:prstGeom prst="roundRect">
            <a:avLst/>
          </a:prstGeom>
          <a:solidFill>
            <a:schemeClr val="tx1"/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9065E7D-B6E3-8EF6-2496-96FC5BBF0BD5}"/>
              </a:ext>
            </a:extLst>
          </p:cNvPr>
          <p:cNvSpPr/>
          <p:nvPr/>
        </p:nvSpPr>
        <p:spPr>
          <a:xfrm>
            <a:off x="0" y="1631538"/>
            <a:ext cx="5310422" cy="2399999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A3D31AD-8AF9-B5A5-25E9-F64BC77F4D71}"/>
              </a:ext>
            </a:extLst>
          </p:cNvPr>
          <p:cNvSpPr/>
          <p:nvPr/>
        </p:nvSpPr>
        <p:spPr>
          <a:xfrm>
            <a:off x="2130728" y="1406188"/>
            <a:ext cx="838806" cy="3368093"/>
          </a:xfrm>
          <a:prstGeom prst="roundRect">
            <a:avLst/>
          </a:prstGeom>
          <a:solidFill>
            <a:schemeClr val="tx1"/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5FEC15-A4BE-E232-0EB1-218D9D641FF6}"/>
              </a:ext>
            </a:extLst>
          </p:cNvPr>
          <p:cNvSpPr txBox="1"/>
          <p:nvPr/>
        </p:nvSpPr>
        <p:spPr>
          <a:xfrm>
            <a:off x="2424339" y="4764657"/>
            <a:ext cx="2664296" cy="41021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en-US" sz="4400" b="1" dirty="0">
                <a:solidFill>
                  <a:schemeClr val="accent1"/>
                </a:solidFill>
              </a:rPr>
              <a:t>BEFORE</a:t>
            </a:r>
            <a:endParaRPr lang="en-IN" sz="4400" b="1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119EF7-2CF2-FF9B-F049-05ADE4CB5335}"/>
              </a:ext>
            </a:extLst>
          </p:cNvPr>
          <p:cNvSpPr txBox="1"/>
          <p:nvPr/>
        </p:nvSpPr>
        <p:spPr>
          <a:xfrm>
            <a:off x="7158475" y="1654101"/>
            <a:ext cx="2032281" cy="41021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4400" b="1" dirty="0">
                <a:solidFill>
                  <a:schemeClr val="accent2"/>
                </a:solidFill>
              </a:rPr>
              <a:t>AFTER</a:t>
            </a:r>
            <a:endParaRPr lang="en-IN" sz="4400" b="1" dirty="0">
              <a:solidFill>
                <a:schemeClr val="accent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9B5F86-447C-84E3-D458-04FC7AC689DE}"/>
              </a:ext>
            </a:extLst>
          </p:cNvPr>
          <p:cNvSpPr txBox="1"/>
          <p:nvPr/>
        </p:nvSpPr>
        <p:spPr>
          <a:xfrm>
            <a:off x="7158475" y="870628"/>
            <a:ext cx="2915685" cy="49971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is a sample text. Insert your desired text here.</a:t>
            </a:r>
            <a:endParaRPr lang="en-US" sz="1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FD6218-08C5-8347-0EEB-5739CBA2C9A0}"/>
              </a:ext>
            </a:extLst>
          </p:cNvPr>
          <p:cNvSpPr txBox="1"/>
          <p:nvPr/>
        </p:nvSpPr>
        <p:spPr>
          <a:xfrm>
            <a:off x="2172950" y="5409971"/>
            <a:ext cx="2915685" cy="49971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is a sample text. Insert your desired text here.</a:t>
            </a:r>
            <a:endParaRPr lang="en-US" sz="1600" b="1" dirty="0"/>
          </a:p>
        </p:txBody>
      </p:sp>
      <p:pic>
        <p:nvPicPr>
          <p:cNvPr id="23" name="Picture Placeholder 22" descr="Low angle view of a building&#10;&#10;AI-generated content may be incorrect.">
            <a:extLst>
              <a:ext uri="{FF2B5EF4-FFF2-40B4-BE49-F238E27FC236}">
                <a16:creationId xmlns:a16="http://schemas.microsoft.com/office/drawing/2014/main" id="{3D54A321-924E-FDCA-3931-80B35A3EE97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3" r="17443"/>
          <a:stretch>
            <a:fillRect/>
          </a:stretch>
        </p:blipFill>
        <p:spPr/>
      </p:pic>
      <p:pic>
        <p:nvPicPr>
          <p:cNvPr id="25" name="Picture Placeholder 24" descr="A low angle view of a building&#10;&#10;AI-generated content may be incorrect.">
            <a:extLst>
              <a:ext uri="{FF2B5EF4-FFF2-40B4-BE49-F238E27FC236}">
                <a16:creationId xmlns:a16="http://schemas.microsoft.com/office/drawing/2014/main" id="{486F1CE6-6AFB-E203-1756-55A58B768A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71" b="15871"/>
          <a:stretch>
            <a:fillRect/>
          </a:stretch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97750A-4B3D-8BF7-4616-7C429E8D62C3}"/>
              </a:ext>
            </a:extLst>
          </p:cNvPr>
          <p:cNvSpPr txBox="1"/>
          <p:nvPr/>
        </p:nvSpPr>
        <p:spPr>
          <a:xfrm>
            <a:off x="5446340" y="6383449"/>
            <a:ext cx="6484168" cy="38609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PRESENTATION SLIDE TEMPLATE</a:t>
            </a:r>
          </a:p>
        </p:txBody>
      </p:sp>
    </p:spTree>
    <p:extLst>
      <p:ext uri="{BB962C8B-B14F-4D97-AF65-F5344CB8AC3E}">
        <p14:creationId xmlns:p14="http://schemas.microsoft.com/office/powerpoint/2010/main" val="1779067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762" y="2679"/>
            <a:ext cx="12179305" cy="68644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UY" sz="2398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Up Ribbon 19"/>
          <p:cNvSpPr/>
          <p:nvPr/>
        </p:nvSpPr>
        <p:spPr>
          <a:xfrm>
            <a:off x="6169969" y="1842732"/>
            <a:ext cx="5585326" cy="1367510"/>
          </a:xfrm>
          <a:prstGeom prst="ribbon2">
            <a:avLst>
              <a:gd name="adj1" fmla="val 16667"/>
              <a:gd name="adj2" fmla="val 75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UY" sz="2398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ounded Rectangle 13">
            <a:hlinkClick r:id="rId3"/>
          </p:cNvPr>
          <p:cNvSpPr/>
          <p:nvPr/>
        </p:nvSpPr>
        <p:spPr>
          <a:xfrm>
            <a:off x="7464586" y="4649778"/>
            <a:ext cx="2836865" cy="608965"/>
          </a:xfrm>
          <a:prstGeom prst="roundRect">
            <a:avLst/>
          </a:prstGeom>
          <a:solidFill>
            <a:srgbClr val="F79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8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SUBSCRIBE NOW</a:t>
            </a:r>
            <a:endParaRPr kumimoji="0" lang="es-UY" sz="2398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6" name="Picture 2" descr="E:\cloud\drive\websites\slidemodel\logo\sebastian\slidemodel-logo-tran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683" y="764086"/>
            <a:ext cx="2788938" cy="527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Freeform 19"/>
          <p:cNvSpPr>
            <a:spLocks noChangeAspect="1" noEditPoints="1"/>
          </p:cNvSpPr>
          <p:nvPr/>
        </p:nvSpPr>
        <p:spPr bwMode="auto">
          <a:xfrm rot="7401880">
            <a:off x="10474096" y="4034370"/>
            <a:ext cx="1842755" cy="742177"/>
          </a:xfrm>
          <a:custGeom>
            <a:avLst/>
            <a:gdLst>
              <a:gd name="T0" fmla="*/ 715 w 868"/>
              <a:gd name="T1" fmla="*/ 128 h 351"/>
              <a:gd name="T2" fmla="*/ 363 w 868"/>
              <a:gd name="T3" fmla="*/ 50 h 351"/>
              <a:gd name="T4" fmla="*/ 226 w 868"/>
              <a:gd name="T5" fmla="*/ 94 h 351"/>
              <a:gd name="T6" fmla="*/ 155 w 868"/>
              <a:gd name="T7" fmla="*/ 112 h 351"/>
              <a:gd name="T8" fmla="*/ 111 w 868"/>
              <a:gd name="T9" fmla="*/ 138 h 351"/>
              <a:gd name="T10" fmla="*/ 85 w 868"/>
              <a:gd name="T11" fmla="*/ 163 h 351"/>
              <a:gd name="T12" fmla="*/ 104 w 868"/>
              <a:gd name="T13" fmla="*/ 185 h 351"/>
              <a:gd name="T14" fmla="*/ 69 w 868"/>
              <a:gd name="T15" fmla="*/ 174 h 351"/>
              <a:gd name="T16" fmla="*/ 92 w 868"/>
              <a:gd name="T17" fmla="*/ 203 h 351"/>
              <a:gd name="T18" fmla="*/ 66 w 868"/>
              <a:gd name="T19" fmla="*/ 192 h 351"/>
              <a:gd name="T20" fmla="*/ 75 w 868"/>
              <a:gd name="T21" fmla="*/ 207 h 351"/>
              <a:gd name="T22" fmla="*/ 72 w 868"/>
              <a:gd name="T23" fmla="*/ 224 h 351"/>
              <a:gd name="T24" fmla="*/ 64 w 868"/>
              <a:gd name="T25" fmla="*/ 228 h 351"/>
              <a:gd name="T26" fmla="*/ 29 w 868"/>
              <a:gd name="T27" fmla="*/ 217 h 351"/>
              <a:gd name="T28" fmla="*/ 31 w 868"/>
              <a:gd name="T29" fmla="*/ 228 h 351"/>
              <a:gd name="T30" fmla="*/ 53 w 868"/>
              <a:gd name="T31" fmla="*/ 253 h 351"/>
              <a:gd name="T32" fmla="*/ 36 w 868"/>
              <a:gd name="T33" fmla="*/ 257 h 351"/>
              <a:gd name="T34" fmla="*/ 774 w 868"/>
              <a:gd name="T35" fmla="*/ 258 h 351"/>
              <a:gd name="T36" fmla="*/ 640 w 868"/>
              <a:gd name="T37" fmla="*/ 136 h 351"/>
              <a:gd name="T38" fmla="*/ 376 w 868"/>
              <a:gd name="T39" fmla="*/ 47 h 351"/>
              <a:gd name="T40" fmla="*/ 235 w 868"/>
              <a:gd name="T41" fmla="*/ 76 h 351"/>
              <a:gd name="T42" fmla="*/ 221 w 868"/>
              <a:gd name="T43" fmla="*/ 70 h 351"/>
              <a:gd name="T44" fmla="*/ 180 w 868"/>
              <a:gd name="T45" fmla="*/ 89 h 351"/>
              <a:gd name="T46" fmla="*/ 168 w 868"/>
              <a:gd name="T47" fmla="*/ 110 h 351"/>
              <a:gd name="T48" fmla="*/ 140 w 868"/>
              <a:gd name="T49" fmla="*/ 145 h 351"/>
              <a:gd name="T50" fmla="*/ 81 w 868"/>
              <a:gd name="T51" fmla="*/ 192 h 351"/>
              <a:gd name="T52" fmla="*/ 126 w 868"/>
              <a:gd name="T53" fmla="*/ 134 h 351"/>
              <a:gd name="T54" fmla="*/ 253 w 868"/>
              <a:gd name="T55" fmla="*/ 36 h 351"/>
              <a:gd name="T56" fmla="*/ 399 w 868"/>
              <a:gd name="T57" fmla="*/ 2 h 351"/>
              <a:gd name="T58" fmla="*/ 510 w 868"/>
              <a:gd name="T59" fmla="*/ 14 h 351"/>
              <a:gd name="T60" fmla="*/ 732 w 868"/>
              <a:gd name="T61" fmla="*/ 145 h 351"/>
              <a:gd name="T62" fmla="*/ 794 w 868"/>
              <a:gd name="T63" fmla="*/ 260 h 351"/>
              <a:gd name="T64" fmla="*/ 787 w 868"/>
              <a:gd name="T65" fmla="*/ 222 h 351"/>
              <a:gd name="T66" fmla="*/ 721 w 868"/>
              <a:gd name="T67" fmla="*/ 150 h 351"/>
              <a:gd name="T68" fmla="*/ 533 w 868"/>
              <a:gd name="T69" fmla="*/ 22 h 351"/>
              <a:gd name="T70" fmla="*/ 380 w 868"/>
              <a:gd name="T71" fmla="*/ 47 h 351"/>
              <a:gd name="T72" fmla="*/ 307 w 868"/>
              <a:gd name="T73" fmla="*/ 53 h 351"/>
              <a:gd name="T74" fmla="*/ 281 w 868"/>
              <a:gd name="T75" fmla="*/ 47 h 351"/>
              <a:gd name="T76" fmla="*/ 242 w 868"/>
              <a:gd name="T77" fmla="*/ 43 h 351"/>
              <a:gd name="T78" fmla="*/ 222 w 868"/>
              <a:gd name="T79" fmla="*/ 51 h 351"/>
              <a:gd name="T80" fmla="*/ 197 w 868"/>
              <a:gd name="T81" fmla="*/ 73 h 351"/>
              <a:gd name="T82" fmla="*/ 164 w 868"/>
              <a:gd name="T83" fmla="*/ 99 h 351"/>
              <a:gd name="T84" fmla="*/ 142 w 868"/>
              <a:gd name="T85" fmla="*/ 117 h 351"/>
              <a:gd name="T86" fmla="*/ 141 w 868"/>
              <a:gd name="T87" fmla="*/ 138 h 351"/>
              <a:gd name="T88" fmla="*/ 124 w 868"/>
              <a:gd name="T89" fmla="*/ 129 h 351"/>
              <a:gd name="T90" fmla="*/ 113 w 868"/>
              <a:gd name="T91" fmla="*/ 142 h 351"/>
              <a:gd name="T92" fmla="*/ 337 w 868"/>
              <a:gd name="T93" fmla="*/ 9 h 351"/>
              <a:gd name="T94" fmla="*/ 168 w 868"/>
              <a:gd name="T95" fmla="*/ 125 h 351"/>
              <a:gd name="T96" fmla="*/ 197 w 868"/>
              <a:gd name="T97" fmla="*/ 105 h 351"/>
              <a:gd name="T98" fmla="*/ 131 w 868"/>
              <a:gd name="T99" fmla="*/ 159 h 351"/>
              <a:gd name="T100" fmla="*/ 88 w 868"/>
              <a:gd name="T101" fmla="*/ 171 h 351"/>
              <a:gd name="T102" fmla="*/ 85 w 868"/>
              <a:gd name="T103" fmla="*/ 191 h 351"/>
              <a:gd name="T104" fmla="*/ 79 w 868"/>
              <a:gd name="T105" fmla="*/ 215 h 351"/>
              <a:gd name="T106" fmla="*/ 48 w 868"/>
              <a:gd name="T107" fmla="*/ 193 h 351"/>
              <a:gd name="T108" fmla="*/ 64 w 868"/>
              <a:gd name="T109" fmla="*/ 238 h 351"/>
              <a:gd name="T110" fmla="*/ 17 w 868"/>
              <a:gd name="T111" fmla="*/ 235 h 351"/>
              <a:gd name="T112" fmla="*/ 87 w 868"/>
              <a:gd name="T113" fmla="*/ 158 h 351"/>
              <a:gd name="T114" fmla="*/ 865 w 868"/>
              <a:gd name="T115" fmla="*/ 172 h 351"/>
              <a:gd name="T116" fmla="*/ 859 w 868"/>
              <a:gd name="T117" fmla="*/ 117 h 351"/>
              <a:gd name="T118" fmla="*/ 782 w 868"/>
              <a:gd name="T119" fmla="*/ 277 h 351"/>
              <a:gd name="T120" fmla="*/ 841 w 868"/>
              <a:gd name="T121" fmla="*/ 164 h 351"/>
              <a:gd name="T122" fmla="*/ 861 w 868"/>
              <a:gd name="T123" fmla="*/ 201 h 351"/>
              <a:gd name="T124" fmla="*/ 666 w 868"/>
              <a:gd name="T125" fmla="*/ 296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68" h="351">
                <a:moveTo>
                  <a:pt x="813" y="278"/>
                </a:moveTo>
                <a:cubicBezTo>
                  <a:pt x="812" y="276"/>
                  <a:pt x="811" y="275"/>
                  <a:pt x="812" y="275"/>
                </a:cubicBezTo>
                <a:cubicBezTo>
                  <a:pt x="813" y="277"/>
                  <a:pt x="813" y="278"/>
                  <a:pt x="813" y="278"/>
                </a:cubicBezTo>
                <a:close/>
                <a:moveTo>
                  <a:pt x="812" y="266"/>
                </a:moveTo>
                <a:cubicBezTo>
                  <a:pt x="813" y="269"/>
                  <a:pt x="814" y="269"/>
                  <a:pt x="814" y="271"/>
                </a:cubicBezTo>
                <a:cubicBezTo>
                  <a:pt x="813" y="267"/>
                  <a:pt x="813" y="271"/>
                  <a:pt x="813" y="270"/>
                </a:cubicBezTo>
                <a:cubicBezTo>
                  <a:pt x="815" y="276"/>
                  <a:pt x="814" y="270"/>
                  <a:pt x="815" y="272"/>
                </a:cubicBezTo>
                <a:cubicBezTo>
                  <a:pt x="814" y="268"/>
                  <a:pt x="813" y="267"/>
                  <a:pt x="812" y="266"/>
                </a:cubicBezTo>
                <a:close/>
                <a:moveTo>
                  <a:pt x="781" y="282"/>
                </a:moveTo>
                <a:cubicBezTo>
                  <a:pt x="782" y="285"/>
                  <a:pt x="783" y="285"/>
                  <a:pt x="784" y="284"/>
                </a:cubicBezTo>
                <a:cubicBezTo>
                  <a:pt x="782" y="282"/>
                  <a:pt x="782" y="282"/>
                  <a:pt x="781" y="282"/>
                </a:cubicBezTo>
                <a:close/>
                <a:moveTo>
                  <a:pt x="798" y="267"/>
                </a:moveTo>
                <a:cubicBezTo>
                  <a:pt x="798" y="268"/>
                  <a:pt x="801" y="272"/>
                  <a:pt x="801" y="272"/>
                </a:cubicBezTo>
                <a:cubicBezTo>
                  <a:pt x="801" y="269"/>
                  <a:pt x="799" y="267"/>
                  <a:pt x="798" y="267"/>
                </a:cubicBezTo>
                <a:close/>
                <a:moveTo>
                  <a:pt x="791" y="270"/>
                </a:moveTo>
                <a:cubicBezTo>
                  <a:pt x="791" y="272"/>
                  <a:pt x="793" y="275"/>
                  <a:pt x="793" y="276"/>
                </a:cubicBezTo>
                <a:cubicBezTo>
                  <a:pt x="793" y="274"/>
                  <a:pt x="791" y="271"/>
                  <a:pt x="791" y="270"/>
                </a:cubicBezTo>
                <a:close/>
                <a:moveTo>
                  <a:pt x="789" y="269"/>
                </a:moveTo>
                <a:cubicBezTo>
                  <a:pt x="788" y="269"/>
                  <a:pt x="791" y="272"/>
                  <a:pt x="790" y="273"/>
                </a:cubicBezTo>
                <a:cubicBezTo>
                  <a:pt x="789" y="270"/>
                  <a:pt x="788" y="270"/>
                  <a:pt x="787" y="270"/>
                </a:cubicBezTo>
                <a:cubicBezTo>
                  <a:pt x="789" y="273"/>
                  <a:pt x="790" y="274"/>
                  <a:pt x="791" y="276"/>
                </a:cubicBezTo>
                <a:cubicBezTo>
                  <a:pt x="792" y="276"/>
                  <a:pt x="792" y="274"/>
                  <a:pt x="793" y="276"/>
                </a:cubicBezTo>
                <a:cubicBezTo>
                  <a:pt x="792" y="273"/>
                  <a:pt x="791" y="272"/>
                  <a:pt x="789" y="269"/>
                </a:cubicBezTo>
                <a:close/>
                <a:moveTo>
                  <a:pt x="801" y="266"/>
                </a:moveTo>
                <a:cubicBezTo>
                  <a:pt x="800" y="266"/>
                  <a:pt x="800" y="268"/>
                  <a:pt x="801" y="271"/>
                </a:cubicBezTo>
                <a:cubicBezTo>
                  <a:pt x="802" y="271"/>
                  <a:pt x="801" y="267"/>
                  <a:pt x="801" y="266"/>
                </a:cubicBezTo>
                <a:close/>
                <a:moveTo>
                  <a:pt x="799" y="270"/>
                </a:moveTo>
                <a:cubicBezTo>
                  <a:pt x="799" y="270"/>
                  <a:pt x="798" y="270"/>
                  <a:pt x="798" y="269"/>
                </a:cubicBezTo>
                <a:cubicBezTo>
                  <a:pt x="797" y="269"/>
                  <a:pt x="797" y="270"/>
                  <a:pt x="798" y="272"/>
                </a:cubicBezTo>
                <a:cubicBezTo>
                  <a:pt x="798" y="271"/>
                  <a:pt x="800" y="273"/>
                  <a:pt x="799" y="270"/>
                </a:cubicBezTo>
                <a:close/>
                <a:moveTo>
                  <a:pt x="770" y="269"/>
                </a:moveTo>
                <a:cubicBezTo>
                  <a:pt x="771" y="271"/>
                  <a:pt x="772" y="272"/>
                  <a:pt x="773" y="272"/>
                </a:cubicBezTo>
                <a:cubicBezTo>
                  <a:pt x="772" y="270"/>
                  <a:pt x="771" y="269"/>
                  <a:pt x="770" y="269"/>
                </a:cubicBezTo>
                <a:close/>
                <a:moveTo>
                  <a:pt x="807" y="248"/>
                </a:moveTo>
                <a:cubicBezTo>
                  <a:pt x="808" y="250"/>
                  <a:pt x="810" y="253"/>
                  <a:pt x="810" y="252"/>
                </a:cubicBezTo>
                <a:cubicBezTo>
                  <a:pt x="809" y="249"/>
                  <a:pt x="808" y="247"/>
                  <a:pt x="807" y="248"/>
                </a:cubicBezTo>
                <a:close/>
                <a:moveTo>
                  <a:pt x="802" y="246"/>
                </a:moveTo>
                <a:cubicBezTo>
                  <a:pt x="803" y="247"/>
                  <a:pt x="803" y="248"/>
                  <a:pt x="804" y="251"/>
                </a:cubicBezTo>
                <a:cubicBezTo>
                  <a:pt x="805" y="251"/>
                  <a:pt x="803" y="245"/>
                  <a:pt x="802" y="246"/>
                </a:cubicBezTo>
                <a:close/>
                <a:moveTo>
                  <a:pt x="805" y="245"/>
                </a:moveTo>
                <a:cubicBezTo>
                  <a:pt x="803" y="240"/>
                  <a:pt x="804" y="239"/>
                  <a:pt x="802" y="235"/>
                </a:cubicBezTo>
                <a:cubicBezTo>
                  <a:pt x="800" y="234"/>
                  <a:pt x="796" y="236"/>
                  <a:pt x="801" y="245"/>
                </a:cubicBezTo>
                <a:cubicBezTo>
                  <a:pt x="801" y="242"/>
                  <a:pt x="806" y="248"/>
                  <a:pt x="805" y="245"/>
                </a:cubicBezTo>
                <a:close/>
                <a:moveTo>
                  <a:pt x="759" y="246"/>
                </a:moveTo>
                <a:cubicBezTo>
                  <a:pt x="759" y="247"/>
                  <a:pt x="758" y="246"/>
                  <a:pt x="758" y="246"/>
                </a:cubicBezTo>
                <a:cubicBezTo>
                  <a:pt x="759" y="248"/>
                  <a:pt x="760" y="248"/>
                  <a:pt x="759" y="248"/>
                </a:cubicBezTo>
                <a:cubicBezTo>
                  <a:pt x="760" y="250"/>
                  <a:pt x="760" y="250"/>
                  <a:pt x="761" y="250"/>
                </a:cubicBezTo>
                <a:cubicBezTo>
                  <a:pt x="759" y="248"/>
                  <a:pt x="760" y="248"/>
                  <a:pt x="759" y="246"/>
                </a:cubicBezTo>
                <a:close/>
                <a:moveTo>
                  <a:pt x="766" y="178"/>
                </a:moveTo>
                <a:cubicBezTo>
                  <a:pt x="766" y="178"/>
                  <a:pt x="766" y="178"/>
                  <a:pt x="767" y="180"/>
                </a:cubicBezTo>
                <a:cubicBezTo>
                  <a:pt x="767" y="180"/>
                  <a:pt x="768" y="181"/>
                  <a:pt x="768" y="181"/>
                </a:cubicBezTo>
                <a:cubicBezTo>
                  <a:pt x="767" y="179"/>
                  <a:pt x="768" y="180"/>
                  <a:pt x="766" y="178"/>
                </a:cubicBezTo>
                <a:close/>
                <a:moveTo>
                  <a:pt x="756" y="167"/>
                </a:moveTo>
                <a:cubicBezTo>
                  <a:pt x="757" y="168"/>
                  <a:pt x="758" y="169"/>
                  <a:pt x="757" y="169"/>
                </a:cubicBezTo>
                <a:cubicBezTo>
                  <a:pt x="762" y="175"/>
                  <a:pt x="758" y="167"/>
                  <a:pt x="756" y="167"/>
                </a:cubicBezTo>
                <a:close/>
                <a:moveTo>
                  <a:pt x="713" y="128"/>
                </a:moveTo>
                <a:cubicBezTo>
                  <a:pt x="713" y="127"/>
                  <a:pt x="714" y="127"/>
                  <a:pt x="715" y="128"/>
                </a:cubicBezTo>
                <a:cubicBezTo>
                  <a:pt x="712" y="125"/>
                  <a:pt x="710" y="125"/>
                  <a:pt x="713" y="128"/>
                </a:cubicBezTo>
                <a:close/>
                <a:moveTo>
                  <a:pt x="640" y="70"/>
                </a:moveTo>
                <a:cubicBezTo>
                  <a:pt x="634" y="64"/>
                  <a:pt x="636" y="68"/>
                  <a:pt x="640" y="70"/>
                </a:cubicBezTo>
                <a:close/>
                <a:moveTo>
                  <a:pt x="545" y="23"/>
                </a:moveTo>
                <a:cubicBezTo>
                  <a:pt x="544" y="24"/>
                  <a:pt x="548" y="25"/>
                  <a:pt x="549" y="24"/>
                </a:cubicBezTo>
                <a:cubicBezTo>
                  <a:pt x="546" y="24"/>
                  <a:pt x="547" y="24"/>
                  <a:pt x="545" y="23"/>
                </a:cubicBezTo>
                <a:close/>
                <a:moveTo>
                  <a:pt x="539" y="20"/>
                </a:moveTo>
                <a:cubicBezTo>
                  <a:pt x="539" y="20"/>
                  <a:pt x="538" y="20"/>
                  <a:pt x="538" y="20"/>
                </a:cubicBezTo>
                <a:cubicBezTo>
                  <a:pt x="540" y="21"/>
                  <a:pt x="543" y="22"/>
                  <a:pt x="543" y="21"/>
                </a:cubicBezTo>
                <a:cubicBezTo>
                  <a:pt x="540" y="20"/>
                  <a:pt x="540" y="21"/>
                  <a:pt x="539" y="20"/>
                </a:cubicBezTo>
                <a:close/>
                <a:moveTo>
                  <a:pt x="530" y="17"/>
                </a:moveTo>
                <a:cubicBezTo>
                  <a:pt x="529" y="18"/>
                  <a:pt x="534" y="19"/>
                  <a:pt x="534" y="18"/>
                </a:cubicBezTo>
                <a:lnTo>
                  <a:pt x="530" y="17"/>
                </a:lnTo>
                <a:close/>
                <a:moveTo>
                  <a:pt x="524" y="16"/>
                </a:moveTo>
                <a:cubicBezTo>
                  <a:pt x="524" y="16"/>
                  <a:pt x="522" y="16"/>
                  <a:pt x="522" y="17"/>
                </a:cubicBezTo>
                <a:cubicBezTo>
                  <a:pt x="524" y="17"/>
                  <a:pt x="527" y="18"/>
                  <a:pt x="529" y="18"/>
                </a:cubicBezTo>
                <a:cubicBezTo>
                  <a:pt x="528" y="17"/>
                  <a:pt x="526" y="17"/>
                  <a:pt x="524" y="16"/>
                </a:cubicBezTo>
                <a:close/>
                <a:moveTo>
                  <a:pt x="498" y="10"/>
                </a:moveTo>
                <a:cubicBezTo>
                  <a:pt x="501" y="10"/>
                  <a:pt x="502" y="10"/>
                  <a:pt x="503" y="10"/>
                </a:cubicBezTo>
                <a:cubicBezTo>
                  <a:pt x="502" y="10"/>
                  <a:pt x="498" y="9"/>
                  <a:pt x="498" y="10"/>
                </a:cubicBezTo>
                <a:close/>
                <a:moveTo>
                  <a:pt x="467" y="7"/>
                </a:moveTo>
                <a:cubicBezTo>
                  <a:pt x="468" y="7"/>
                  <a:pt x="473" y="8"/>
                  <a:pt x="473" y="7"/>
                </a:cubicBezTo>
                <a:cubicBezTo>
                  <a:pt x="470" y="7"/>
                  <a:pt x="467" y="6"/>
                  <a:pt x="467" y="7"/>
                </a:cubicBezTo>
                <a:close/>
                <a:moveTo>
                  <a:pt x="443" y="52"/>
                </a:moveTo>
                <a:cubicBezTo>
                  <a:pt x="443" y="52"/>
                  <a:pt x="443" y="52"/>
                  <a:pt x="443" y="53"/>
                </a:cubicBezTo>
                <a:cubicBezTo>
                  <a:pt x="445" y="53"/>
                  <a:pt x="444" y="54"/>
                  <a:pt x="447" y="54"/>
                </a:cubicBezTo>
                <a:cubicBezTo>
                  <a:pt x="446" y="53"/>
                  <a:pt x="446" y="53"/>
                  <a:pt x="448" y="53"/>
                </a:cubicBezTo>
                <a:cubicBezTo>
                  <a:pt x="447" y="52"/>
                  <a:pt x="446" y="52"/>
                  <a:pt x="443" y="52"/>
                </a:cubicBezTo>
                <a:close/>
                <a:moveTo>
                  <a:pt x="435" y="51"/>
                </a:moveTo>
                <a:cubicBezTo>
                  <a:pt x="435" y="52"/>
                  <a:pt x="430" y="51"/>
                  <a:pt x="431" y="51"/>
                </a:cubicBezTo>
                <a:cubicBezTo>
                  <a:pt x="432" y="51"/>
                  <a:pt x="436" y="52"/>
                  <a:pt x="437" y="52"/>
                </a:cubicBezTo>
                <a:cubicBezTo>
                  <a:pt x="435" y="52"/>
                  <a:pt x="437" y="51"/>
                  <a:pt x="435" y="51"/>
                </a:cubicBezTo>
                <a:close/>
                <a:moveTo>
                  <a:pt x="402" y="50"/>
                </a:moveTo>
                <a:cubicBezTo>
                  <a:pt x="404" y="50"/>
                  <a:pt x="406" y="50"/>
                  <a:pt x="406" y="49"/>
                </a:cubicBezTo>
                <a:cubicBezTo>
                  <a:pt x="404" y="49"/>
                  <a:pt x="402" y="49"/>
                  <a:pt x="402" y="50"/>
                </a:cubicBezTo>
                <a:close/>
                <a:moveTo>
                  <a:pt x="391" y="1"/>
                </a:moveTo>
                <a:cubicBezTo>
                  <a:pt x="391" y="2"/>
                  <a:pt x="395" y="2"/>
                  <a:pt x="397" y="2"/>
                </a:cubicBezTo>
                <a:cubicBezTo>
                  <a:pt x="397" y="2"/>
                  <a:pt x="395" y="2"/>
                  <a:pt x="395" y="3"/>
                </a:cubicBezTo>
                <a:cubicBezTo>
                  <a:pt x="396" y="3"/>
                  <a:pt x="397" y="3"/>
                  <a:pt x="398" y="3"/>
                </a:cubicBezTo>
                <a:cubicBezTo>
                  <a:pt x="397" y="2"/>
                  <a:pt x="401" y="4"/>
                  <a:pt x="402" y="3"/>
                </a:cubicBezTo>
                <a:cubicBezTo>
                  <a:pt x="400" y="2"/>
                  <a:pt x="396" y="3"/>
                  <a:pt x="399" y="2"/>
                </a:cubicBezTo>
                <a:cubicBezTo>
                  <a:pt x="393" y="2"/>
                  <a:pt x="395" y="1"/>
                  <a:pt x="391" y="1"/>
                </a:cubicBezTo>
                <a:close/>
                <a:moveTo>
                  <a:pt x="394" y="3"/>
                </a:moveTo>
                <a:cubicBezTo>
                  <a:pt x="391" y="3"/>
                  <a:pt x="389" y="3"/>
                  <a:pt x="388" y="3"/>
                </a:cubicBezTo>
                <a:cubicBezTo>
                  <a:pt x="391" y="3"/>
                  <a:pt x="394" y="4"/>
                  <a:pt x="395" y="3"/>
                </a:cubicBezTo>
                <a:cubicBezTo>
                  <a:pt x="394" y="3"/>
                  <a:pt x="394" y="3"/>
                  <a:pt x="394" y="3"/>
                </a:cubicBezTo>
                <a:close/>
                <a:moveTo>
                  <a:pt x="384" y="2"/>
                </a:moveTo>
                <a:cubicBezTo>
                  <a:pt x="386" y="2"/>
                  <a:pt x="388" y="2"/>
                  <a:pt x="389" y="2"/>
                </a:cubicBezTo>
                <a:cubicBezTo>
                  <a:pt x="387" y="2"/>
                  <a:pt x="384" y="2"/>
                  <a:pt x="384" y="2"/>
                </a:cubicBezTo>
                <a:close/>
                <a:moveTo>
                  <a:pt x="371" y="5"/>
                </a:moveTo>
                <a:cubicBezTo>
                  <a:pt x="370" y="6"/>
                  <a:pt x="367" y="6"/>
                  <a:pt x="365" y="6"/>
                </a:cubicBezTo>
                <a:cubicBezTo>
                  <a:pt x="367" y="7"/>
                  <a:pt x="377" y="6"/>
                  <a:pt x="377" y="5"/>
                </a:cubicBezTo>
                <a:cubicBezTo>
                  <a:pt x="374" y="5"/>
                  <a:pt x="374" y="5"/>
                  <a:pt x="371" y="5"/>
                </a:cubicBezTo>
                <a:close/>
                <a:moveTo>
                  <a:pt x="364" y="51"/>
                </a:moveTo>
                <a:cubicBezTo>
                  <a:pt x="364" y="52"/>
                  <a:pt x="367" y="51"/>
                  <a:pt x="370" y="51"/>
                </a:cubicBezTo>
                <a:cubicBezTo>
                  <a:pt x="370" y="51"/>
                  <a:pt x="366" y="51"/>
                  <a:pt x="364" y="51"/>
                </a:cubicBezTo>
                <a:close/>
                <a:moveTo>
                  <a:pt x="363" y="50"/>
                </a:moveTo>
                <a:cubicBezTo>
                  <a:pt x="365" y="49"/>
                  <a:pt x="366" y="49"/>
                  <a:pt x="367" y="49"/>
                </a:cubicBezTo>
                <a:cubicBezTo>
                  <a:pt x="365" y="48"/>
                  <a:pt x="363" y="49"/>
                  <a:pt x="363" y="50"/>
                </a:cubicBezTo>
                <a:close/>
                <a:moveTo>
                  <a:pt x="326" y="13"/>
                </a:moveTo>
                <a:cubicBezTo>
                  <a:pt x="327" y="12"/>
                  <a:pt x="332" y="11"/>
                  <a:pt x="333" y="11"/>
                </a:cubicBezTo>
                <a:cubicBezTo>
                  <a:pt x="329" y="11"/>
                  <a:pt x="328" y="12"/>
                  <a:pt x="326" y="13"/>
                </a:cubicBezTo>
                <a:close/>
                <a:moveTo>
                  <a:pt x="321" y="10"/>
                </a:moveTo>
                <a:cubicBezTo>
                  <a:pt x="322" y="11"/>
                  <a:pt x="325" y="10"/>
                  <a:pt x="329" y="9"/>
                </a:cubicBezTo>
                <a:cubicBezTo>
                  <a:pt x="329" y="9"/>
                  <a:pt x="329" y="9"/>
                  <a:pt x="328" y="9"/>
                </a:cubicBezTo>
                <a:cubicBezTo>
                  <a:pt x="326" y="10"/>
                  <a:pt x="323" y="10"/>
                  <a:pt x="321" y="10"/>
                </a:cubicBezTo>
                <a:close/>
                <a:moveTo>
                  <a:pt x="322" y="58"/>
                </a:moveTo>
                <a:cubicBezTo>
                  <a:pt x="323" y="58"/>
                  <a:pt x="326" y="58"/>
                  <a:pt x="328" y="58"/>
                </a:cubicBezTo>
                <a:cubicBezTo>
                  <a:pt x="327" y="57"/>
                  <a:pt x="325" y="57"/>
                  <a:pt x="322" y="58"/>
                </a:cubicBezTo>
                <a:close/>
                <a:moveTo>
                  <a:pt x="313" y="59"/>
                </a:moveTo>
                <a:cubicBezTo>
                  <a:pt x="314" y="60"/>
                  <a:pt x="309" y="60"/>
                  <a:pt x="309" y="61"/>
                </a:cubicBezTo>
                <a:cubicBezTo>
                  <a:pt x="311" y="61"/>
                  <a:pt x="312" y="61"/>
                  <a:pt x="316" y="60"/>
                </a:cubicBezTo>
                <a:cubicBezTo>
                  <a:pt x="315" y="60"/>
                  <a:pt x="316" y="59"/>
                  <a:pt x="313" y="59"/>
                </a:cubicBezTo>
                <a:close/>
                <a:moveTo>
                  <a:pt x="286" y="24"/>
                </a:moveTo>
                <a:cubicBezTo>
                  <a:pt x="286" y="24"/>
                  <a:pt x="280" y="25"/>
                  <a:pt x="280" y="26"/>
                </a:cubicBezTo>
                <a:cubicBezTo>
                  <a:pt x="281" y="26"/>
                  <a:pt x="280" y="26"/>
                  <a:pt x="281" y="26"/>
                </a:cubicBezTo>
                <a:cubicBezTo>
                  <a:pt x="282" y="26"/>
                  <a:pt x="284" y="25"/>
                  <a:pt x="285" y="24"/>
                </a:cubicBezTo>
                <a:cubicBezTo>
                  <a:pt x="285" y="25"/>
                  <a:pt x="286" y="25"/>
                  <a:pt x="287" y="25"/>
                </a:cubicBezTo>
                <a:cubicBezTo>
                  <a:pt x="290" y="24"/>
                  <a:pt x="290" y="24"/>
                  <a:pt x="294" y="23"/>
                </a:cubicBezTo>
                <a:cubicBezTo>
                  <a:pt x="293" y="22"/>
                  <a:pt x="293" y="22"/>
                  <a:pt x="293" y="22"/>
                </a:cubicBezTo>
                <a:cubicBezTo>
                  <a:pt x="290" y="23"/>
                  <a:pt x="288" y="23"/>
                  <a:pt x="286" y="24"/>
                </a:cubicBezTo>
                <a:close/>
                <a:moveTo>
                  <a:pt x="287" y="68"/>
                </a:moveTo>
                <a:cubicBezTo>
                  <a:pt x="289" y="67"/>
                  <a:pt x="289" y="67"/>
                  <a:pt x="289" y="66"/>
                </a:cubicBezTo>
                <a:cubicBezTo>
                  <a:pt x="287" y="67"/>
                  <a:pt x="287" y="67"/>
                  <a:pt x="287" y="68"/>
                </a:cubicBezTo>
                <a:close/>
                <a:moveTo>
                  <a:pt x="237" y="80"/>
                </a:moveTo>
                <a:cubicBezTo>
                  <a:pt x="236" y="81"/>
                  <a:pt x="235" y="83"/>
                  <a:pt x="230" y="86"/>
                </a:cubicBezTo>
                <a:cubicBezTo>
                  <a:pt x="227" y="86"/>
                  <a:pt x="224" y="88"/>
                  <a:pt x="221" y="89"/>
                </a:cubicBezTo>
                <a:cubicBezTo>
                  <a:pt x="221" y="89"/>
                  <a:pt x="221" y="90"/>
                  <a:pt x="220" y="91"/>
                </a:cubicBezTo>
                <a:cubicBezTo>
                  <a:pt x="219" y="91"/>
                  <a:pt x="215" y="92"/>
                  <a:pt x="215" y="93"/>
                </a:cubicBezTo>
                <a:cubicBezTo>
                  <a:pt x="217" y="93"/>
                  <a:pt x="218" y="93"/>
                  <a:pt x="220" y="92"/>
                </a:cubicBezTo>
                <a:cubicBezTo>
                  <a:pt x="222" y="91"/>
                  <a:pt x="219" y="91"/>
                  <a:pt x="221" y="90"/>
                </a:cubicBezTo>
                <a:cubicBezTo>
                  <a:pt x="227" y="88"/>
                  <a:pt x="233" y="84"/>
                  <a:pt x="238" y="81"/>
                </a:cubicBezTo>
                <a:cubicBezTo>
                  <a:pt x="237" y="81"/>
                  <a:pt x="237" y="81"/>
                  <a:pt x="236" y="81"/>
                </a:cubicBezTo>
                <a:cubicBezTo>
                  <a:pt x="239" y="80"/>
                  <a:pt x="241" y="79"/>
                  <a:pt x="242" y="78"/>
                </a:cubicBezTo>
                <a:cubicBezTo>
                  <a:pt x="239" y="79"/>
                  <a:pt x="238" y="79"/>
                  <a:pt x="237" y="80"/>
                </a:cubicBezTo>
                <a:close/>
                <a:moveTo>
                  <a:pt x="228" y="79"/>
                </a:moveTo>
                <a:cubicBezTo>
                  <a:pt x="228" y="80"/>
                  <a:pt x="230" y="79"/>
                  <a:pt x="228" y="80"/>
                </a:cubicBezTo>
                <a:cubicBezTo>
                  <a:pt x="228" y="80"/>
                  <a:pt x="224" y="82"/>
                  <a:pt x="224" y="81"/>
                </a:cubicBezTo>
                <a:cubicBezTo>
                  <a:pt x="219" y="84"/>
                  <a:pt x="214" y="86"/>
                  <a:pt x="212" y="89"/>
                </a:cubicBezTo>
                <a:cubicBezTo>
                  <a:pt x="217" y="86"/>
                  <a:pt x="220" y="83"/>
                  <a:pt x="224" y="82"/>
                </a:cubicBezTo>
                <a:cubicBezTo>
                  <a:pt x="224" y="82"/>
                  <a:pt x="222" y="83"/>
                  <a:pt x="223" y="83"/>
                </a:cubicBezTo>
                <a:cubicBezTo>
                  <a:pt x="226" y="82"/>
                  <a:pt x="228" y="80"/>
                  <a:pt x="232" y="79"/>
                </a:cubicBezTo>
                <a:cubicBezTo>
                  <a:pt x="231" y="78"/>
                  <a:pt x="231" y="78"/>
                  <a:pt x="228" y="79"/>
                </a:cubicBezTo>
                <a:close/>
                <a:moveTo>
                  <a:pt x="209" y="55"/>
                </a:moveTo>
                <a:cubicBezTo>
                  <a:pt x="212" y="54"/>
                  <a:pt x="215" y="52"/>
                  <a:pt x="216" y="50"/>
                </a:cubicBezTo>
                <a:cubicBezTo>
                  <a:pt x="212" y="52"/>
                  <a:pt x="211" y="53"/>
                  <a:pt x="209" y="55"/>
                </a:cubicBezTo>
                <a:close/>
                <a:moveTo>
                  <a:pt x="220" y="66"/>
                </a:moveTo>
                <a:cubicBezTo>
                  <a:pt x="223" y="64"/>
                  <a:pt x="220" y="67"/>
                  <a:pt x="223" y="65"/>
                </a:cubicBezTo>
                <a:cubicBezTo>
                  <a:pt x="224" y="64"/>
                  <a:pt x="223" y="65"/>
                  <a:pt x="223" y="64"/>
                </a:cubicBezTo>
                <a:cubicBezTo>
                  <a:pt x="222" y="65"/>
                  <a:pt x="220" y="65"/>
                  <a:pt x="220" y="66"/>
                </a:cubicBezTo>
                <a:close/>
                <a:moveTo>
                  <a:pt x="217" y="67"/>
                </a:moveTo>
                <a:cubicBezTo>
                  <a:pt x="214" y="69"/>
                  <a:pt x="216" y="70"/>
                  <a:pt x="219" y="67"/>
                </a:cubicBezTo>
                <a:cubicBezTo>
                  <a:pt x="214" y="69"/>
                  <a:pt x="222" y="65"/>
                  <a:pt x="217" y="67"/>
                </a:cubicBezTo>
                <a:close/>
                <a:moveTo>
                  <a:pt x="226" y="94"/>
                </a:moveTo>
                <a:cubicBezTo>
                  <a:pt x="225" y="94"/>
                  <a:pt x="224" y="95"/>
                  <a:pt x="224" y="96"/>
                </a:cubicBezTo>
                <a:cubicBezTo>
                  <a:pt x="226" y="94"/>
                  <a:pt x="226" y="95"/>
                  <a:pt x="228" y="94"/>
                </a:cubicBezTo>
                <a:cubicBezTo>
                  <a:pt x="228" y="93"/>
                  <a:pt x="227" y="94"/>
                  <a:pt x="226" y="94"/>
                </a:cubicBezTo>
                <a:close/>
                <a:moveTo>
                  <a:pt x="216" y="80"/>
                </a:moveTo>
                <a:cubicBezTo>
                  <a:pt x="215" y="80"/>
                  <a:pt x="213" y="82"/>
                  <a:pt x="211" y="82"/>
                </a:cubicBezTo>
                <a:cubicBezTo>
                  <a:pt x="211" y="83"/>
                  <a:pt x="214" y="82"/>
                  <a:pt x="216" y="80"/>
                </a:cubicBezTo>
                <a:close/>
                <a:moveTo>
                  <a:pt x="206" y="79"/>
                </a:moveTo>
                <a:cubicBezTo>
                  <a:pt x="206" y="79"/>
                  <a:pt x="208" y="78"/>
                  <a:pt x="207" y="79"/>
                </a:cubicBezTo>
                <a:cubicBezTo>
                  <a:pt x="209" y="77"/>
                  <a:pt x="210" y="78"/>
                  <a:pt x="212" y="75"/>
                </a:cubicBezTo>
                <a:cubicBezTo>
                  <a:pt x="210" y="76"/>
                  <a:pt x="208" y="77"/>
                  <a:pt x="206" y="79"/>
                </a:cubicBezTo>
                <a:close/>
                <a:moveTo>
                  <a:pt x="192" y="65"/>
                </a:moveTo>
                <a:cubicBezTo>
                  <a:pt x="191" y="66"/>
                  <a:pt x="190" y="67"/>
                  <a:pt x="190" y="67"/>
                </a:cubicBezTo>
                <a:cubicBezTo>
                  <a:pt x="193" y="65"/>
                  <a:pt x="197" y="64"/>
                  <a:pt x="198" y="63"/>
                </a:cubicBezTo>
                <a:cubicBezTo>
                  <a:pt x="194" y="64"/>
                  <a:pt x="195" y="64"/>
                  <a:pt x="192" y="65"/>
                </a:cubicBezTo>
                <a:close/>
                <a:moveTo>
                  <a:pt x="208" y="90"/>
                </a:moveTo>
                <a:cubicBezTo>
                  <a:pt x="207" y="91"/>
                  <a:pt x="206" y="91"/>
                  <a:pt x="206" y="92"/>
                </a:cubicBezTo>
                <a:cubicBezTo>
                  <a:pt x="207" y="91"/>
                  <a:pt x="206" y="93"/>
                  <a:pt x="209" y="91"/>
                </a:cubicBezTo>
                <a:cubicBezTo>
                  <a:pt x="210" y="90"/>
                  <a:pt x="208" y="91"/>
                  <a:pt x="208" y="90"/>
                </a:cubicBezTo>
                <a:close/>
                <a:moveTo>
                  <a:pt x="207" y="101"/>
                </a:moveTo>
                <a:cubicBezTo>
                  <a:pt x="208" y="101"/>
                  <a:pt x="212" y="98"/>
                  <a:pt x="214" y="97"/>
                </a:cubicBezTo>
                <a:cubicBezTo>
                  <a:pt x="211" y="99"/>
                  <a:pt x="207" y="101"/>
                  <a:pt x="207" y="101"/>
                </a:cubicBezTo>
                <a:close/>
                <a:moveTo>
                  <a:pt x="190" y="86"/>
                </a:moveTo>
                <a:cubicBezTo>
                  <a:pt x="191" y="85"/>
                  <a:pt x="196" y="82"/>
                  <a:pt x="196" y="82"/>
                </a:cubicBezTo>
                <a:cubicBezTo>
                  <a:pt x="194" y="83"/>
                  <a:pt x="192" y="85"/>
                  <a:pt x="190" y="86"/>
                </a:cubicBezTo>
                <a:close/>
                <a:moveTo>
                  <a:pt x="198" y="111"/>
                </a:moveTo>
                <a:cubicBezTo>
                  <a:pt x="199" y="112"/>
                  <a:pt x="204" y="109"/>
                  <a:pt x="205" y="107"/>
                </a:cubicBezTo>
                <a:cubicBezTo>
                  <a:pt x="203" y="109"/>
                  <a:pt x="201" y="110"/>
                  <a:pt x="198" y="111"/>
                </a:cubicBezTo>
                <a:close/>
                <a:moveTo>
                  <a:pt x="185" y="86"/>
                </a:moveTo>
                <a:cubicBezTo>
                  <a:pt x="185" y="86"/>
                  <a:pt x="189" y="84"/>
                  <a:pt x="188" y="84"/>
                </a:cubicBezTo>
                <a:cubicBezTo>
                  <a:pt x="184" y="85"/>
                  <a:pt x="184" y="87"/>
                  <a:pt x="183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187" y="87"/>
                  <a:pt x="190" y="84"/>
                  <a:pt x="188" y="84"/>
                </a:cubicBezTo>
                <a:cubicBezTo>
                  <a:pt x="188" y="84"/>
                  <a:pt x="186" y="86"/>
                  <a:pt x="185" y="86"/>
                </a:cubicBezTo>
                <a:close/>
                <a:moveTo>
                  <a:pt x="175" y="77"/>
                </a:moveTo>
                <a:cubicBezTo>
                  <a:pt x="177" y="75"/>
                  <a:pt x="182" y="73"/>
                  <a:pt x="180" y="73"/>
                </a:cubicBezTo>
                <a:cubicBezTo>
                  <a:pt x="179" y="75"/>
                  <a:pt x="174" y="76"/>
                  <a:pt x="175" y="77"/>
                </a:cubicBezTo>
                <a:close/>
                <a:moveTo>
                  <a:pt x="186" y="115"/>
                </a:moveTo>
                <a:cubicBezTo>
                  <a:pt x="187" y="115"/>
                  <a:pt x="191" y="112"/>
                  <a:pt x="191" y="111"/>
                </a:cubicBezTo>
                <a:cubicBezTo>
                  <a:pt x="190" y="112"/>
                  <a:pt x="187" y="113"/>
                  <a:pt x="186" y="115"/>
                </a:cubicBezTo>
                <a:close/>
                <a:moveTo>
                  <a:pt x="177" y="93"/>
                </a:moveTo>
                <a:cubicBezTo>
                  <a:pt x="170" y="97"/>
                  <a:pt x="177" y="95"/>
                  <a:pt x="177" y="93"/>
                </a:cubicBezTo>
                <a:close/>
                <a:moveTo>
                  <a:pt x="183" y="114"/>
                </a:moveTo>
                <a:cubicBezTo>
                  <a:pt x="185" y="113"/>
                  <a:pt x="188" y="111"/>
                  <a:pt x="188" y="110"/>
                </a:cubicBezTo>
                <a:cubicBezTo>
                  <a:pt x="185" y="112"/>
                  <a:pt x="184" y="113"/>
                  <a:pt x="183" y="114"/>
                </a:cubicBezTo>
                <a:close/>
                <a:moveTo>
                  <a:pt x="158" y="89"/>
                </a:moveTo>
                <a:cubicBezTo>
                  <a:pt x="160" y="88"/>
                  <a:pt x="165" y="84"/>
                  <a:pt x="163" y="85"/>
                </a:cubicBezTo>
                <a:cubicBezTo>
                  <a:pt x="163" y="85"/>
                  <a:pt x="157" y="89"/>
                  <a:pt x="158" y="89"/>
                </a:cubicBezTo>
                <a:close/>
                <a:moveTo>
                  <a:pt x="166" y="104"/>
                </a:moveTo>
                <a:cubicBezTo>
                  <a:pt x="168" y="103"/>
                  <a:pt x="170" y="102"/>
                  <a:pt x="171" y="101"/>
                </a:cubicBezTo>
                <a:cubicBezTo>
                  <a:pt x="169" y="103"/>
                  <a:pt x="166" y="103"/>
                  <a:pt x="166" y="104"/>
                </a:cubicBezTo>
                <a:close/>
                <a:moveTo>
                  <a:pt x="172" y="122"/>
                </a:moveTo>
                <a:cubicBezTo>
                  <a:pt x="172" y="122"/>
                  <a:pt x="176" y="120"/>
                  <a:pt x="176" y="120"/>
                </a:cubicBezTo>
                <a:cubicBezTo>
                  <a:pt x="175" y="120"/>
                  <a:pt x="175" y="120"/>
                  <a:pt x="172" y="122"/>
                </a:cubicBezTo>
                <a:close/>
                <a:moveTo>
                  <a:pt x="142" y="97"/>
                </a:moveTo>
                <a:cubicBezTo>
                  <a:pt x="145" y="95"/>
                  <a:pt x="147" y="93"/>
                  <a:pt x="148" y="92"/>
                </a:cubicBezTo>
                <a:cubicBezTo>
                  <a:pt x="146" y="93"/>
                  <a:pt x="142" y="96"/>
                  <a:pt x="142" y="97"/>
                </a:cubicBezTo>
                <a:close/>
                <a:moveTo>
                  <a:pt x="155" y="112"/>
                </a:moveTo>
                <a:cubicBezTo>
                  <a:pt x="155" y="112"/>
                  <a:pt x="156" y="111"/>
                  <a:pt x="156" y="111"/>
                </a:cubicBezTo>
                <a:cubicBezTo>
                  <a:pt x="155" y="112"/>
                  <a:pt x="156" y="112"/>
                  <a:pt x="157" y="111"/>
                </a:cubicBezTo>
                <a:cubicBezTo>
                  <a:pt x="157" y="111"/>
                  <a:pt x="158" y="110"/>
                  <a:pt x="158" y="109"/>
                </a:cubicBezTo>
                <a:cubicBezTo>
                  <a:pt x="157" y="110"/>
                  <a:pt x="155" y="111"/>
                  <a:pt x="155" y="112"/>
                </a:cubicBezTo>
                <a:close/>
                <a:moveTo>
                  <a:pt x="164" y="129"/>
                </a:moveTo>
                <a:cubicBezTo>
                  <a:pt x="165" y="128"/>
                  <a:pt x="170" y="125"/>
                  <a:pt x="169" y="124"/>
                </a:cubicBezTo>
                <a:cubicBezTo>
                  <a:pt x="167" y="126"/>
                  <a:pt x="165" y="127"/>
                  <a:pt x="164" y="129"/>
                </a:cubicBezTo>
                <a:close/>
                <a:moveTo>
                  <a:pt x="153" y="112"/>
                </a:moveTo>
                <a:cubicBezTo>
                  <a:pt x="155" y="111"/>
                  <a:pt x="158" y="109"/>
                  <a:pt x="157" y="109"/>
                </a:cubicBezTo>
                <a:cubicBezTo>
                  <a:pt x="154" y="110"/>
                  <a:pt x="154" y="111"/>
                  <a:pt x="153" y="112"/>
                </a:cubicBezTo>
                <a:close/>
                <a:moveTo>
                  <a:pt x="164" y="125"/>
                </a:moveTo>
                <a:cubicBezTo>
                  <a:pt x="165" y="124"/>
                  <a:pt x="167" y="122"/>
                  <a:pt x="167" y="122"/>
                </a:cubicBezTo>
                <a:cubicBezTo>
                  <a:pt x="166" y="122"/>
                  <a:pt x="162" y="125"/>
                  <a:pt x="164" y="125"/>
                </a:cubicBezTo>
                <a:close/>
                <a:moveTo>
                  <a:pt x="162" y="131"/>
                </a:moveTo>
                <a:cubicBezTo>
                  <a:pt x="162" y="131"/>
                  <a:pt x="161" y="132"/>
                  <a:pt x="161" y="133"/>
                </a:cubicBezTo>
                <a:cubicBezTo>
                  <a:pt x="164" y="130"/>
                  <a:pt x="164" y="130"/>
                  <a:pt x="164" y="130"/>
                </a:cubicBezTo>
                <a:cubicBezTo>
                  <a:pt x="162" y="131"/>
                  <a:pt x="170" y="126"/>
                  <a:pt x="167" y="127"/>
                </a:cubicBezTo>
                <a:cubicBezTo>
                  <a:pt x="165" y="129"/>
                  <a:pt x="163" y="130"/>
                  <a:pt x="162" y="131"/>
                </a:cubicBezTo>
                <a:close/>
                <a:moveTo>
                  <a:pt x="153" y="115"/>
                </a:moveTo>
                <a:cubicBezTo>
                  <a:pt x="153" y="115"/>
                  <a:pt x="154" y="114"/>
                  <a:pt x="153" y="114"/>
                </a:cubicBezTo>
                <a:cubicBezTo>
                  <a:pt x="149" y="118"/>
                  <a:pt x="155" y="114"/>
                  <a:pt x="153" y="116"/>
                </a:cubicBezTo>
                <a:cubicBezTo>
                  <a:pt x="155" y="115"/>
                  <a:pt x="155" y="115"/>
                  <a:pt x="155" y="115"/>
                </a:cubicBezTo>
                <a:cubicBezTo>
                  <a:pt x="155" y="115"/>
                  <a:pt x="155" y="114"/>
                  <a:pt x="155" y="114"/>
                </a:cubicBezTo>
                <a:cubicBezTo>
                  <a:pt x="154" y="115"/>
                  <a:pt x="153" y="115"/>
                  <a:pt x="153" y="115"/>
                </a:cubicBezTo>
                <a:close/>
                <a:moveTo>
                  <a:pt x="132" y="105"/>
                </a:moveTo>
                <a:cubicBezTo>
                  <a:pt x="135" y="103"/>
                  <a:pt x="140" y="99"/>
                  <a:pt x="140" y="98"/>
                </a:cubicBezTo>
                <a:cubicBezTo>
                  <a:pt x="136" y="101"/>
                  <a:pt x="133" y="104"/>
                  <a:pt x="132" y="105"/>
                </a:cubicBezTo>
                <a:close/>
                <a:moveTo>
                  <a:pt x="158" y="134"/>
                </a:moveTo>
                <a:cubicBezTo>
                  <a:pt x="159" y="132"/>
                  <a:pt x="163" y="130"/>
                  <a:pt x="163" y="130"/>
                </a:cubicBezTo>
                <a:cubicBezTo>
                  <a:pt x="161" y="131"/>
                  <a:pt x="157" y="133"/>
                  <a:pt x="158" y="134"/>
                </a:cubicBezTo>
                <a:close/>
                <a:moveTo>
                  <a:pt x="149" y="141"/>
                </a:moveTo>
                <a:cubicBezTo>
                  <a:pt x="151" y="141"/>
                  <a:pt x="153" y="139"/>
                  <a:pt x="153" y="138"/>
                </a:cubicBezTo>
                <a:cubicBezTo>
                  <a:pt x="154" y="138"/>
                  <a:pt x="157" y="136"/>
                  <a:pt x="158" y="135"/>
                </a:cubicBezTo>
                <a:cubicBezTo>
                  <a:pt x="155" y="136"/>
                  <a:pt x="151" y="139"/>
                  <a:pt x="149" y="141"/>
                </a:cubicBezTo>
                <a:close/>
                <a:moveTo>
                  <a:pt x="132" y="110"/>
                </a:moveTo>
                <a:cubicBezTo>
                  <a:pt x="132" y="108"/>
                  <a:pt x="128" y="112"/>
                  <a:pt x="127" y="113"/>
                </a:cubicBezTo>
                <a:cubicBezTo>
                  <a:pt x="126" y="114"/>
                  <a:pt x="128" y="114"/>
                  <a:pt x="129" y="112"/>
                </a:cubicBezTo>
                <a:cubicBezTo>
                  <a:pt x="129" y="111"/>
                  <a:pt x="131" y="110"/>
                  <a:pt x="131" y="110"/>
                </a:cubicBezTo>
                <a:cubicBezTo>
                  <a:pt x="131" y="110"/>
                  <a:pt x="131" y="110"/>
                  <a:pt x="132" y="110"/>
                </a:cubicBezTo>
                <a:close/>
                <a:moveTo>
                  <a:pt x="137" y="153"/>
                </a:moveTo>
                <a:cubicBezTo>
                  <a:pt x="139" y="150"/>
                  <a:pt x="143" y="148"/>
                  <a:pt x="143" y="147"/>
                </a:cubicBezTo>
                <a:cubicBezTo>
                  <a:pt x="140" y="149"/>
                  <a:pt x="138" y="151"/>
                  <a:pt x="137" y="153"/>
                </a:cubicBezTo>
                <a:close/>
                <a:moveTo>
                  <a:pt x="105" y="131"/>
                </a:moveTo>
                <a:cubicBezTo>
                  <a:pt x="110" y="128"/>
                  <a:pt x="114" y="123"/>
                  <a:pt x="118" y="120"/>
                </a:cubicBezTo>
                <a:cubicBezTo>
                  <a:pt x="117" y="119"/>
                  <a:pt x="117" y="119"/>
                  <a:pt x="117" y="119"/>
                </a:cubicBezTo>
                <a:cubicBezTo>
                  <a:pt x="113" y="123"/>
                  <a:pt x="107" y="128"/>
                  <a:pt x="105" y="131"/>
                </a:cubicBezTo>
                <a:close/>
                <a:moveTo>
                  <a:pt x="144" y="153"/>
                </a:moveTo>
                <a:cubicBezTo>
                  <a:pt x="144" y="154"/>
                  <a:pt x="143" y="155"/>
                  <a:pt x="143" y="155"/>
                </a:cubicBezTo>
                <a:cubicBezTo>
                  <a:pt x="146" y="153"/>
                  <a:pt x="146" y="153"/>
                  <a:pt x="146" y="153"/>
                </a:cubicBezTo>
                <a:cubicBezTo>
                  <a:pt x="145" y="153"/>
                  <a:pt x="146" y="152"/>
                  <a:pt x="144" y="153"/>
                </a:cubicBezTo>
                <a:close/>
                <a:moveTo>
                  <a:pt x="124" y="137"/>
                </a:moveTo>
                <a:cubicBezTo>
                  <a:pt x="125" y="137"/>
                  <a:pt x="126" y="136"/>
                  <a:pt x="126" y="136"/>
                </a:cubicBezTo>
                <a:cubicBezTo>
                  <a:pt x="125" y="136"/>
                  <a:pt x="123" y="138"/>
                  <a:pt x="122" y="139"/>
                </a:cubicBezTo>
                <a:cubicBezTo>
                  <a:pt x="121" y="140"/>
                  <a:pt x="121" y="140"/>
                  <a:pt x="122" y="140"/>
                </a:cubicBezTo>
                <a:cubicBezTo>
                  <a:pt x="124" y="138"/>
                  <a:pt x="123" y="138"/>
                  <a:pt x="124" y="137"/>
                </a:cubicBezTo>
                <a:close/>
                <a:moveTo>
                  <a:pt x="112" y="136"/>
                </a:moveTo>
                <a:cubicBezTo>
                  <a:pt x="109" y="139"/>
                  <a:pt x="114" y="135"/>
                  <a:pt x="111" y="138"/>
                </a:cubicBezTo>
                <a:cubicBezTo>
                  <a:pt x="113" y="136"/>
                  <a:pt x="113" y="136"/>
                  <a:pt x="115" y="135"/>
                </a:cubicBezTo>
                <a:cubicBezTo>
                  <a:pt x="115" y="135"/>
                  <a:pt x="116" y="134"/>
                  <a:pt x="115" y="134"/>
                </a:cubicBezTo>
                <a:cubicBezTo>
                  <a:pt x="113" y="136"/>
                  <a:pt x="114" y="134"/>
                  <a:pt x="112" y="136"/>
                </a:cubicBezTo>
                <a:close/>
                <a:moveTo>
                  <a:pt x="125" y="156"/>
                </a:moveTo>
                <a:cubicBezTo>
                  <a:pt x="126" y="156"/>
                  <a:pt x="128" y="154"/>
                  <a:pt x="129" y="152"/>
                </a:cubicBezTo>
                <a:cubicBezTo>
                  <a:pt x="128" y="153"/>
                  <a:pt x="126" y="154"/>
                  <a:pt x="125" y="156"/>
                </a:cubicBezTo>
                <a:close/>
                <a:moveTo>
                  <a:pt x="113" y="150"/>
                </a:moveTo>
                <a:cubicBezTo>
                  <a:pt x="117" y="147"/>
                  <a:pt x="116" y="148"/>
                  <a:pt x="120" y="145"/>
                </a:cubicBezTo>
                <a:cubicBezTo>
                  <a:pt x="118" y="145"/>
                  <a:pt x="121" y="143"/>
                  <a:pt x="120" y="143"/>
                </a:cubicBezTo>
                <a:cubicBezTo>
                  <a:pt x="119" y="145"/>
                  <a:pt x="113" y="149"/>
                  <a:pt x="113" y="150"/>
                </a:cubicBezTo>
                <a:close/>
                <a:moveTo>
                  <a:pt x="112" y="138"/>
                </a:moveTo>
                <a:cubicBezTo>
                  <a:pt x="110" y="140"/>
                  <a:pt x="110" y="138"/>
                  <a:pt x="108" y="140"/>
                </a:cubicBezTo>
                <a:cubicBezTo>
                  <a:pt x="107" y="142"/>
                  <a:pt x="109" y="140"/>
                  <a:pt x="110" y="141"/>
                </a:cubicBezTo>
                <a:cubicBezTo>
                  <a:pt x="111" y="140"/>
                  <a:pt x="114" y="137"/>
                  <a:pt x="112" y="138"/>
                </a:cubicBezTo>
                <a:close/>
                <a:moveTo>
                  <a:pt x="96" y="141"/>
                </a:moveTo>
                <a:cubicBezTo>
                  <a:pt x="99" y="138"/>
                  <a:pt x="99" y="138"/>
                  <a:pt x="99" y="138"/>
                </a:cubicBezTo>
                <a:cubicBezTo>
                  <a:pt x="98" y="137"/>
                  <a:pt x="98" y="137"/>
                  <a:pt x="98" y="137"/>
                </a:cubicBezTo>
                <a:cubicBezTo>
                  <a:pt x="96" y="139"/>
                  <a:pt x="97" y="139"/>
                  <a:pt x="96" y="141"/>
                </a:cubicBezTo>
                <a:close/>
                <a:moveTo>
                  <a:pt x="119" y="170"/>
                </a:moveTo>
                <a:cubicBezTo>
                  <a:pt x="119" y="171"/>
                  <a:pt x="120" y="168"/>
                  <a:pt x="120" y="169"/>
                </a:cubicBezTo>
                <a:cubicBezTo>
                  <a:pt x="121" y="168"/>
                  <a:pt x="125" y="165"/>
                  <a:pt x="123" y="166"/>
                </a:cubicBezTo>
                <a:cubicBezTo>
                  <a:pt x="121" y="168"/>
                  <a:pt x="121" y="168"/>
                  <a:pt x="119" y="170"/>
                </a:cubicBezTo>
                <a:close/>
                <a:moveTo>
                  <a:pt x="111" y="161"/>
                </a:moveTo>
                <a:cubicBezTo>
                  <a:pt x="113" y="159"/>
                  <a:pt x="114" y="159"/>
                  <a:pt x="115" y="158"/>
                </a:cubicBezTo>
                <a:cubicBezTo>
                  <a:pt x="114" y="158"/>
                  <a:pt x="115" y="157"/>
                  <a:pt x="114" y="157"/>
                </a:cubicBezTo>
                <a:cubicBezTo>
                  <a:pt x="113" y="159"/>
                  <a:pt x="111" y="160"/>
                  <a:pt x="111" y="161"/>
                </a:cubicBezTo>
                <a:close/>
                <a:moveTo>
                  <a:pt x="85" y="151"/>
                </a:moveTo>
                <a:cubicBezTo>
                  <a:pt x="83" y="153"/>
                  <a:pt x="82" y="154"/>
                  <a:pt x="81" y="155"/>
                </a:cubicBezTo>
                <a:cubicBezTo>
                  <a:pt x="81" y="156"/>
                  <a:pt x="81" y="156"/>
                  <a:pt x="81" y="156"/>
                </a:cubicBezTo>
                <a:cubicBezTo>
                  <a:pt x="81" y="156"/>
                  <a:pt x="81" y="156"/>
                  <a:pt x="81" y="156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83" y="155"/>
                  <a:pt x="83" y="155"/>
                  <a:pt x="83" y="155"/>
                </a:cubicBezTo>
                <a:cubicBezTo>
                  <a:pt x="84" y="154"/>
                  <a:pt x="85" y="152"/>
                  <a:pt x="86" y="151"/>
                </a:cubicBezTo>
                <a:cubicBezTo>
                  <a:pt x="89" y="149"/>
                  <a:pt x="91" y="146"/>
                  <a:pt x="93" y="143"/>
                </a:cubicBezTo>
                <a:cubicBezTo>
                  <a:pt x="90" y="146"/>
                  <a:pt x="87" y="149"/>
                  <a:pt x="85" y="151"/>
                </a:cubicBezTo>
                <a:close/>
                <a:moveTo>
                  <a:pt x="88" y="156"/>
                </a:moveTo>
                <a:cubicBezTo>
                  <a:pt x="90" y="154"/>
                  <a:pt x="91" y="154"/>
                  <a:pt x="93" y="152"/>
                </a:cubicBezTo>
                <a:cubicBezTo>
                  <a:pt x="93" y="151"/>
                  <a:pt x="93" y="150"/>
                  <a:pt x="94" y="149"/>
                </a:cubicBezTo>
                <a:cubicBezTo>
                  <a:pt x="91" y="152"/>
                  <a:pt x="87" y="156"/>
                  <a:pt x="88" y="156"/>
                </a:cubicBezTo>
                <a:close/>
                <a:moveTo>
                  <a:pt x="86" y="154"/>
                </a:moveTo>
                <a:cubicBezTo>
                  <a:pt x="88" y="153"/>
                  <a:pt x="87" y="154"/>
                  <a:pt x="89" y="152"/>
                </a:cubicBezTo>
                <a:cubicBezTo>
                  <a:pt x="89" y="152"/>
                  <a:pt x="89" y="152"/>
                  <a:pt x="90" y="151"/>
                </a:cubicBezTo>
                <a:cubicBezTo>
                  <a:pt x="89" y="151"/>
                  <a:pt x="89" y="151"/>
                  <a:pt x="90" y="151"/>
                </a:cubicBezTo>
                <a:cubicBezTo>
                  <a:pt x="90" y="150"/>
                  <a:pt x="90" y="150"/>
                  <a:pt x="90" y="150"/>
                </a:cubicBezTo>
                <a:cubicBezTo>
                  <a:pt x="89" y="152"/>
                  <a:pt x="86" y="154"/>
                  <a:pt x="86" y="154"/>
                </a:cubicBezTo>
                <a:close/>
                <a:moveTo>
                  <a:pt x="96" y="160"/>
                </a:moveTo>
                <a:cubicBezTo>
                  <a:pt x="96" y="161"/>
                  <a:pt x="94" y="163"/>
                  <a:pt x="94" y="164"/>
                </a:cubicBezTo>
                <a:cubicBezTo>
                  <a:pt x="96" y="162"/>
                  <a:pt x="96" y="161"/>
                  <a:pt x="98" y="160"/>
                </a:cubicBezTo>
                <a:cubicBezTo>
                  <a:pt x="97" y="159"/>
                  <a:pt x="97" y="160"/>
                  <a:pt x="96" y="160"/>
                </a:cubicBezTo>
                <a:close/>
                <a:moveTo>
                  <a:pt x="95" y="158"/>
                </a:moveTo>
                <a:cubicBezTo>
                  <a:pt x="95" y="158"/>
                  <a:pt x="95" y="158"/>
                  <a:pt x="95" y="158"/>
                </a:cubicBezTo>
                <a:cubicBezTo>
                  <a:pt x="93" y="159"/>
                  <a:pt x="94" y="159"/>
                  <a:pt x="92" y="160"/>
                </a:cubicBezTo>
                <a:cubicBezTo>
                  <a:pt x="93" y="161"/>
                  <a:pt x="93" y="161"/>
                  <a:pt x="93" y="161"/>
                </a:cubicBezTo>
                <a:cubicBezTo>
                  <a:pt x="94" y="159"/>
                  <a:pt x="94" y="160"/>
                  <a:pt x="95" y="158"/>
                </a:cubicBezTo>
                <a:close/>
                <a:moveTo>
                  <a:pt x="85" y="163"/>
                </a:moveTo>
                <a:cubicBezTo>
                  <a:pt x="86" y="162"/>
                  <a:pt x="86" y="162"/>
                  <a:pt x="86" y="162"/>
                </a:cubicBezTo>
                <a:cubicBezTo>
                  <a:pt x="86" y="162"/>
                  <a:pt x="85" y="162"/>
                  <a:pt x="85" y="163"/>
                </a:cubicBezTo>
                <a:close/>
                <a:moveTo>
                  <a:pt x="91" y="167"/>
                </a:moveTo>
                <a:cubicBezTo>
                  <a:pt x="91" y="167"/>
                  <a:pt x="91" y="167"/>
                  <a:pt x="91" y="168"/>
                </a:cubicBezTo>
                <a:cubicBezTo>
                  <a:pt x="92" y="168"/>
                  <a:pt x="92" y="168"/>
                  <a:pt x="92" y="167"/>
                </a:cubicBezTo>
                <a:cubicBezTo>
                  <a:pt x="92" y="167"/>
                  <a:pt x="92" y="167"/>
                  <a:pt x="92" y="167"/>
                </a:cubicBezTo>
                <a:cubicBezTo>
                  <a:pt x="92" y="167"/>
                  <a:pt x="91" y="166"/>
                  <a:pt x="91" y="167"/>
                </a:cubicBezTo>
                <a:close/>
                <a:moveTo>
                  <a:pt x="101" y="179"/>
                </a:moveTo>
                <a:cubicBezTo>
                  <a:pt x="101" y="179"/>
                  <a:pt x="101" y="179"/>
                  <a:pt x="102" y="180"/>
                </a:cubicBezTo>
                <a:cubicBezTo>
                  <a:pt x="102" y="179"/>
                  <a:pt x="102" y="178"/>
                  <a:pt x="103" y="178"/>
                </a:cubicBezTo>
                <a:cubicBezTo>
                  <a:pt x="103" y="178"/>
                  <a:pt x="103" y="178"/>
                  <a:pt x="103" y="177"/>
                </a:cubicBezTo>
                <a:cubicBezTo>
                  <a:pt x="102" y="178"/>
                  <a:pt x="102" y="178"/>
                  <a:pt x="101" y="179"/>
                </a:cubicBezTo>
                <a:close/>
                <a:moveTo>
                  <a:pt x="111" y="187"/>
                </a:moveTo>
                <a:cubicBezTo>
                  <a:pt x="111" y="188"/>
                  <a:pt x="112" y="187"/>
                  <a:pt x="112" y="187"/>
                </a:cubicBezTo>
                <a:cubicBezTo>
                  <a:pt x="111" y="187"/>
                  <a:pt x="112" y="187"/>
                  <a:pt x="112" y="186"/>
                </a:cubicBezTo>
                <a:cubicBezTo>
                  <a:pt x="111" y="186"/>
                  <a:pt x="112" y="187"/>
                  <a:pt x="111" y="187"/>
                </a:cubicBezTo>
                <a:close/>
                <a:moveTo>
                  <a:pt x="100" y="178"/>
                </a:moveTo>
                <a:cubicBezTo>
                  <a:pt x="100" y="179"/>
                  <a:pt x="101" y="179"/>
                  <a:pt x="101" y="178"/>
                </a:cubicBezTo>
                <a:cubicBezTo>
                  <a:pt x="101" y="178"/>
                  <a:pt x="101" y="178"/>
                  <a:pt x="101" y="178"/>
                </a:cubicBezTo>
                <a:cubicBezTo>
                  <a:pt x="101" y="178"/>
                  <a:pt x="101" y="178"/>
                  <a:pt x="101" y="178"/>
                </a:cubicBezTo>
                <a:cubicBezTo>
                  <a:pt x="101" y="178"/>
                  <a:pt x="100" y="178"/>
                  <a:pt x="100" y="178"/>
                </a:cubicBezTo>
                <a:close/>
                <a:moveTo>
                  <a:pt x="101" y="180"/>
                </a:moveTo>
                <a:cubicBezTo>
                  <a:pt x="101" y="179"/>
                  <a:pt x="101" y="181"/>
                  <a:pt x="102" y="180"/>
                </a:cubicBezTo>
                <a:cubicBezTo>
                  <a:pt x="102" y="180"/>
                  <a:pt x="101" y="179"/>
                  <a:pt x="101" y="179"/>
                </a:cubicBezTo>
                <a:cubicBezTo>
                  <a:pt x="101" y="179"/>
                  <a:pt x="100" y="180"/>
                  <a:pt x="101" y="180"/>
                </a:cubicBezTo>
                <a:close/>
                <a:moveTo>
                  <a:pt x="76" y="157"/>
                </a:moveTo>
                <a:cubicBezTo>
                  <a:pt x="76" y="157"/>
                  <a:pt x="77" y="156"/>
                  <a:pt x="76" y="156"/>
                </a:cubicBezTo>
                <a:cubicBezTo>
                  <a:pt x="76" y="156"/>
                  <a:pt x="76" y="157"/>
                  <a:pt x="76" y="157"/>
                </a:cubicBezTo>
                <a:close/>
                <a:moveTo>
                  <a:pt x="99" y="179"/>
                </a:moveTo>
                <a:cubicBezTo>
                  <a:pt x="99" y="178"/>
                  <a:pt x="100" y="180"/>
                  <a:pt x="100" y="179"/>
                </a:cubicBezTo>
                <a:cubicBezTo>
                  <a:pt x="99" y="179"/>
                  <a:pt x="100" y="179"/>
                  <a:pt x="100" y="178"/>
                </a:cubicBezTo>
                <a:cubicBezTo>
                  <a:pt x="100" y="178"/>
                  <a:pt x="99" y="179"/>
                  <a:pt x="99" y="179"/>
                </a:cubicBezTo>
                <a:close/>
                <a:moveTo>
                  <a:pt x="104" y="186"/>
                </a:moveTo>
                <a:cubicBezTo>
                  <a:pt x="105" y="185"/>
                  <a:pt x="105" y="185"/>
                  <a:pt x="105" y="185"/>
                </a:cubicBezTo>
                <a:cubicBezTo>
                  <a:pt x="105" y="184"/>
                  <a:pt x="104" y="185"/>
                  <a:pt x="104" y="186"/>
                </a:cubicBezTo>
                <a:close/>
                <a:moveTo>
                  <a:pt x="100" y="181"/>
                </a:moveTo>
                <a:cubicBezTo>
                  <a:pt x="100" y="181"/>
                  <a:pt x="100" y="181"/>
                  <a:pt x="100" y="181"/>
                </a:cubicBezTo>
                <a:cubicBezTo>
                  <a:pt x="100" y="181"/>
                  <a:pt x="100" y="181"/>
                  <a:pt x="100" y="181"/>
                </a:cubicBezTo>
                <a:cubicBezTo>
                  <a:pt x="100" y="181"/>
                  <a:pt x="101" y="181"/>
                  <a:pt x="101" y="181"/>
                </a:cubicBezTo>
                <a:cubicBezTo>
                  <a:pt x="100" y="181"/>
                  <a:pt x="100" y="180"/>
                  <a:pt x="100" y="181"/>
                </a:cubicBezTo>
                <a:close/>
                <a:moveTo>
                  <a:pt x="108" y="192"/>
                </a:moveTo>
                <a:cubicBezTo>
                  <a:pt x="108" y="191"/>
                  <a:pt x="109" y="190"/>
                  <a:pt x="109" y="190"/>
                </a:cubicBezTo>
                <a:cubicBezTo>
                  <a:pt x="108" y="191"/>
                  <a:pt x="107" y="191"/>
                  <a:pt x="108" y="192"/>
                </a:cubicBezTo>
                <a:close/>
                <a:moveTo>
                  <a:pt x="76" y="161"/>
                </a:moveTo>
                <a:cubicBezTo>
                  <a:pt x="76" y="161"/>
                  <a:pt x="77" y="162"/>
                  <a:pt x="77" y="161"/>
                </a:cubicBezTo>
                <a:cubicBezTo>
                  <a:pt x="77" y="161"/>
                  <a:pt x="77" y="161"/>
                  <a:pt x="77" y="161"/>
                </a:cubicBezTo>
                <a:cubicBezTo>
                  <a:pt x="77" y="161"/>
                  <a:pt x="78" y="161"/>
                  <a:pt x="77" y="161"/>
                </a:cubicBezTo>
                <a:cubicBezTo>
                  <a:pt x="77" y="161"/>
                  <a:pt x="77" y="161"/>
                  <a:pt x="76" y="161"/>
                </a:cubicBezTo>
                <a:close/>
                <a:moveTo>
                  <a:pt x="99" y="182"/>
                </a:moveTo>
                <a:cubicBezTo>
                  <a:pt x="99" y="182"/>
                  <a:pt x="99" y="182"/>
                  <a:pt x="99" y="182"/>
                </a:cubicBezTo>
                <a:cubicBezTo>
                  <a:pt x="100" y="182"/>
                  <a:pt x="100" y="182"/>
                  <a:pt x="100" y="181"/>
                </a:cubicBezTo>
                <a:cubicBezTo>
                  <a:pt x="99" y="181"/>
                  <a:pt x="99" y="182"/>
                  <a:pt x="99" y="182"/>
                </a:cubicBezTo>
                <a:close/>
                <a:moveTo>
                  <a:pt x="102" y="184"/>
                </a:moveTo>
                <a:cubicBezTo>
                  <a:pt x="102" y="184"/>
                  <a:pt x="102" y="185"/>
                  <a:pt x="102" y="185"/>
                </a:cubicBezTo>
                <a:cubicBezTo>
                  <a:pt x="102" y="185"/>
                  <a:pt x="102" y="185"/>
                  <a:pt x="102" y="185"/>
                </a:cubicBezTo>
                <a:cubicBezTo>
                  <a:pt x="102" y="185"/>
                  <a:pt x="103" y="185"/>
                  <a:pt x="103" y="184"/>
                </a:cubicBezTo>
                <a:cubicBezTo>
                  <a:pt x="103" y="185"/>
                  <a:pt x="102" y="184"/>
                  <a:pt x="102" y="184"/>
                </a:cubicBezTo>
                <a:close/>
                <a:moveTo>
                  <a:pt x="103" y="187"/>
                </a:moveTo>
                <a:cubicBezTo>
                  <a:pt x="104" y="186"/>
                  <a:pt x="104" y="186"/>
                  <a:pt x="104" y="185"/>
                </a:cubicBezTo>
                <a:cubicBezTo>
                  <a:pt x="104" y="186"/>
                  <a:pt x="103" y="186"/>
                  <a:pt x="103" y="187"/>
                </a:cubicBezTo>
                <a:close/>
                <a:moveTo>
                  <a:pt x="99" y="185"/>
                </a:moveTo>
                <a:cubicBezTo>
                  <a:pt x="99" y="185"/>
                  <a:pt x="100" y="185"/>
                  <a:pt x="100" y="185"/>
                </a:cubicBezTo>
                <a:cubicBezTo>
                  <a:pt x="100" y="185"/>
                  <a:pt x="101" y="185"/>
                  <a:pt x="101" y="186"/>
                </a:cubicBezTo>
                <a:cubicBezTo>
                  <a:pt x="102" y="186"/>
                  <a:pt x="100" y="184"/>
                  <a:pt x="102" y="184"/>
                </a:cubicBezTo>
                <a:cubicBezTo>
                  <a:pt x="101" y="184"/>
                  <a:pt x="101" y="184"/>
                  <a:pt x="101" y="183"/>
                </a:cubicBezTo>
                <a:cubicBezTo>
                  <a:pt x="100" y="184"/>
                  <a:pt x="99" y="184"/>
                  <a:pt x="99" y="185"/>
                </a:cubicBezTo>
                <a:close/>
                <a:moveTo>
                  <a:pt x="84" y="169"/>
                </a:moveTo>
                <a:cubicBezTo>
                  <a:pt x="84" y="169"/>
                  <a:pt x="85" y="169"/>
                  <a:pt x="85" y="168"/>
                </a:cubicBezTo>
                <a:cubicBezTo>
                  <a:pt x="85" y="169"/>
                  <a:pt x="84" y="169"/>
                  <a:pt x="84" y="169"/>
                </a:cubicBezTo>
                <a:close/>
                <a:moveTo>
                  <a:pt x="97" y="181"/>
                </a:moveTo>
                <a:cubicBezTo>
                  <a:pt x="98" y="181"/>
                  <a:pt x="97" y="182"/>
                  <a:pt x="98" y="182"/>
                </a:cubicBezTo>
                <a:cubicBezTo>
                  <a:pt x="98" y="181"/>
                  <a:pt x="98" y="181"/>
                  <a:pt x="98" y="181"/>
                </a:cubicBezTo>
                <a:cubicBezTo>
                  <a:pt x="98" y="181"/>
                  <a:pt x="98" y="181"/>
                  <a:pt x="97" y="181"/>
                </a:cubicBezTo>
                <a:close/>
                <a:moveTo>
                  <a:pt x="105" y="194"/>
                </a:moveTo>
                <a:cubicBezTo>
                  <a:pt x="106" y="194"/>
                  <a:pt x="106" y="192"/>
                  <a:pt x="107" y="192"/>
                </a:cubicBezTo>
                <a:cubicBezTo>
                  <a:pt x="107" y="192"/>
                  <a:pt x="107" y="192"/>
                  <a:pt x="107" y="192"/>
                </a:cubicBezTo>
                <a:cubicBezTo>
                  <a:pt x="106" y="192"/>
                  <a:pt x="105" y="193"/>
                  <a:pt x="105" y="194"/>
                </a:cubicBezTo>
                <a:close/>
                <a:moveTo>
                  <a:pt x="91" y="184"/>
                </a:moveTo>
                <a:cubicBezTo>
                  <a:pt x="92" y="184"/>
                  <a:pt x="91" y="185"/>
                  <a:pt x="91" y="185"/>
                </a:cubicBezTo>
                <a:cubicBezTo>
                  <a:pt x="92" y="185"/>
                  <a:pt x="92" y="184"/>
                  <a:pt x="93" y="184"/>
                </a:cubicBezTo>
                <a:cubicBezTo>
                  <a:pt x="92" y="184"/>
                  <a:pt x="92" y="184"/>
                  <a:pt x="92" y="183"/>
                </a:cubicBezTo>
                <a:cubicBezTo>
                  <a:pt x="92" y="184"/>
                  <a:pt x="92" y="184"/>
                  <a:pt x="91" y="184"/>
                </a:cubicBezTo>
                <a:close/>
                <a:moveTo>
                  <a:pt x="72" y="169"/>
                </a:moveTo>
                <a:cubicBezTo>
                  <a:pt x="73" y="170"/>
                  <a:pt x="73" y="170"/>
                  <a:pt x="73" y="170"/>
                </a:cubicBezTo>
                <a:cubicBezTo>
                  <a:pt x="73" y="169"/>
                  <a:pt x="75" y="168"/>
                  <a:pt x="74" y="167"/>
                </a:cubicBezTo>
                <a:cubicBezTo>
                  <a:pt x="73" y="168"/>
                  <a:pt x="73" y="169"/>
                  <a:pt x="72" y="169"/>
                </a:cubicBezTo>
                <a:close/>
                <a:moveTo>
                  <a:pt x="74" y="170"/>
                </a:moveTo>
                <a:cubicBezTo>
                  <a:pt x="75" y="170"/>
                  <a:pt x="76" y="169"/>
                  <a:pt x="76" y="168"/>
                </a:cubicBezTo>
                <a:cubicBezTo>
                  <a:pt x="75" y="169"/>
                  <a:pt x="74" y="170"/>
                  <a:pt x="74" y="170"/>
                </a:cubicBezTo>
                <a:close/>
                <a:moveTo>
                  <a:pt x="88" y="184"/>
                </a:moveTo>
                <a:cubicBezTo>
                  <a:pt x="89" y="185"/>
                  <a:pt x="89" y="185"/>
                  <a:pt x="89" y="185"/>
                </a:cubicBezTo>
                <a:cubicBezTo>
                  <a:pt x="90" y="184"/>
                  <a:pt x="90" y="184"/>
                  <a:pt x="90" y="183"/>
                </a:cubicBezTo>
                <a:cubicBezTo>
                  <a:pt x="90" y="183"/>
                  <a:pt x="89" y="184"/>
                  <a:pt x="88" y="184"/>
                </a:cubicBezTo>
                <a:close/>
                <a:moveTo>
                  <a:pt x="71" y="168"/>
                </a:moveTo>
                <a:cubicBezTo>
                  <a:pt x="71" y="168"/>
                  <a:pt x="71" y="167"/>
                  <a:pt x="71" y="167"/>
                </a:cubicBezTo>
                <a:cubicBezTo>
                  <a:pt x="71" y="167"/>
                  <a:pt x="71" y="168"/>
                  <a:pt x="71" y="168"/>
                </a:cubicBezTo>
                <a:close/>
                <a:moveTo>
                  <a:pt x="89" y="187"/>
                </a:moveTo>
                <a:cubicBezTo>
                  <a:pt x="90" y="188"/>
                  <a:pt x="90" y="187"/>
                  <a:pt x="90" y="187"/>
                </a:cubicBezTo>
                <a:cubicBezTo>
                  <a:pt x="91" y="187"/>
                  <a:pt x="91" y="186"/>
                  <a:pt x="91" y="186"/>
                </a:cubicBezTo>
                <a:cubicBezTo>
                  <a:pt x="90" y="186"/>
                  <a:pt x="90" y="187"/>
                  <a:pt x="89" y="186"/>
                </a:cubicBezTo>
                <a:cubicBezTo>
                  <a:pt x="89" y="186"/>
                  <a:pt x="90" y="187"/>
                  <a:pt x="89" y="187"/>
                </a:cubicBezTo>
                <a:close/>
                <a:moveTo>
                  <a:pt x="84" y="182"/>
                </a:moveTo>
                <a:cubicBezTo>
                  <a:pt x="84" y="182"/>
                  <a:pt x="85" y="180"/>
                  <a:pt x="84" y="180"/>
                </a:cubicBezTo>
                <a:cubicBezTo>
                  <a:pt x="84" y="181"/>
                  <a:pt x="83" y="181"/>
                  <a:pt x="84" y="182"/>
                </a:cubicBezTo>
                <a:close/>
                <a:moveTo>
                  <a:pt x="72" y="173"/>
                </a:moveTo>
                <a:cubicBezTo>
                  <a:pt x="72" y="173"/>
                  <a:pt x="73" y="173"/>
                  <a:pt x="73" y="173"/>
                </a:cubicBezTo>
                <a:cubicBezTo>
                  <a:pt x="73" y="173"/>
                  <a:pt x="73" y="173"/>
                  <a:pt x="73" y="172"/>
                </a:cubicBezTo>
                <a:cubicBezTo>
                  <a:pt x="72" y="172"/>
                  <a:pt x="75" y="172"/>
                  <a:pt x="74" y="171"/>
                </a:cubicBezTo>
                <a:cubicBezTo>
                  <a:pt x="73" y="171"/>
                  <a:pt x="73" y="172"/>
                  <a:pt x="72" y="173"/>
                </a:cubicBezTo>
                <a:close/>
                <a:moveTo>
                  <a:pt x="97" y="197"/>
                </a:moveTo>
                <a:cubicBezTo>
                  <a:pt x="98" y="196"/>
                  <a:pt x="99" y="195"/>
                  <a:pt x="99" y="194"/>
                </a:cubicBezTo>
                <a:cubicBezTo>
                  <a:pt x="99" y="195"/>
                  <a:pt x="97" y="195"/>
                  <a:pt x="97" y="197"/>
                </a:cubicBezTo>
                <a:close/>
                <a:moveTo>
                  <a:pt x="69" y="174"/>
                </a:moveTo>
                <a:cubicBezTo>
                  <a:pt x="70" y="173"/>
                  <a:pt x="71" y="172"/>
                  <a:pt x="72" y="171"/>
                </a:cubicBezTo>
                <a:cubicBezTo>
                  <a:pt x="72" y="170"/>
                  <a:pt x="72" y="170"/>
                  <a:pt x="72" y="170"/>
                </a:cubicBezTo>
                <a:cubicBezTo>
                  <a:pt x="71" y="172"/>
                  <a:pt x="69" y="172"/>
                  <a:pt x="69" y="174"/>
                </a:cubicBezTo>
                <a:close/>
                <a:moveTo>
                  <a:pt x="91" y="189"/>
                </a:moveTo>
                <a:cubicBezTo>
                  <a:pt x="91" y="189"/>
                  <a:pt x="92" y="189"/>
                  <a:pt x="91" y="188"/>
                </a:cubicBezTo>
                <a:cubicBezTo>
                  <a:pt x="91" y="189"/>
                  <a:pt x="90" y="189"/>
                  <a:pt x="91" y="189"/>
                </a:cubicBezTo>
                <a:close/>
                <a:moveTo>
                  <a:pt x="69" y="171"/>
                </a:moveTo>
                <a:cubicBezTo>
                  <a:pt x="69" y="170"/>
                  <a:pt x="70" y="169"/>
                  <a:pt x="70" y="169"/>
                </a:cubicBezTo>
                <a:cubicBezTo>
                  <a:pt x="69" y="169"/>
                  <a:pt x="68" y="170"/>
                  <a:pt x="69" y="171"/>
                </a:cubicBezTo>
                <a:close/>
                <a:moveTo>
                  <a:pt x="67" y="172"/>
                </a:moveTo>
                <a:cubicBezTo>
                  <a:pt x="68" y="173"/>
                  <a:pt x="68" y="172"/>
                  <a:pt x="68" y="171"/>
                </a:cubicBezTo>
                <a:lnTo>
                  <a:pt x="67" y="172"/>
                </a:lnTo>
                <a:close/>
                <a:moveTo>
                  <a:pt x="96" y="198"/>
                </a:moveTo>
                <a:cubicBezTo>
                  <a:pt x="97" y="198"/>
                  <a:pt x="97" y="197"/>
                  <a:pt x="97" y="197"/>
                </a:cubicBezTo>
                <a:cubicBezTo>
                  <a:pt x="96" y="197"/>
                  <a:pt x="96" y="198"/>
                  <a:pt x="96" y="198"/>
                </a:cubicBezTo>
                <a:close/>
                <a:moveTo>
                  <a:pt x="75" y="181"/>
                </a:moveTo>
                <a:cubicBezTo>
                  <a:pt x="76" y="181"/>
                  <a:pt x="77" y="180"/>
                  <a:pt x="76" y="180"/>
                </a:cubicBezTo>
                <a:cubicBezTo>
                  <a:pt x="76" y="180"/>
                  <a:pt x="75" y="181"/>
                  <a:pt x="75" y="181"/>
                </a:cubicBezTo>
                <a:close/>
                <a:moveTo>
                  <a:pt x="90" y="195"/>
                </a:moveTo>
                <a:cubicBezTo>
                  <a:pt x="91" y="196"/>
                  <a:pt x="91" y="194"/>
                  <a:pt x="92" y="194"/>
                </a:cubicBezTo>
                <a:cubicBezTo>
                  <a:pt x="92" y="194"/>
                  <a:pt x="92" y="194"/>
                  <a:pt x="91" y="193"/>
                </a:cubicBezTo>
                <a:cubicBezTo>
                  <a:pt x="91" y="194"/>
                  <a:pt x="91" y="195"/>
                  <a:pt x="90" y="195"/>
                </a:cubicBezTo>
                <a:close/>
                <a:moveTo>
                  <a:pt x="65" y="173"/>
                </a:moveTo>
                <a:cubicBezTo>
                  <a:pt x="66" y="173"/>
                  <a:pt x="66" y="172"/>
                  <a:pt x="66" y="172"/>
                </a:cubicBezTo>
                <a:cubicBezTo>
                  <a:pt x="66" y="172"/>
                  <a:pt x="65" y="173"/>
                  <a:pt x="65" y="173"/>
                </a:cubicBezTo>
                <a:close/>
                <a:moveTo>
                  <a:pt x="67" y="176"/>
                </a:moveTo>
                <a:cubicBezTo>
                  <a:pt x="68" y="177"/>
                  <a:pt x="69" y="175"/>
                  <a:pt x="68" y="175"/>
                </a:cubicBezTo>
                <a:cubicBezTo>
                  <a:pt x="68" y="176"/>
                  <a:pt x="67" y="176"/>
                  <a:pt x="67" y="176"/>
                </a:cubicBezTo>
                <a:close/>
                <a:moveTo>
                  <a:pt x="70" y="178"/>
                </a:moveTo>
                <a:cubicBezTo>
                  <a:pt x="70" y="179"/>
                  <a:pt x="70" y="178"/>
                  <a:pt x="70" y="177"/>
                </a:cubicBezTo>
                <a:cubicBezTo>
                  <a:pt x="70" y="177"/>
                  <a:pt x="70" y="178"/>
                  <a:pt x="70" y="178"/>
                </a:cubicBezTo>
                <a:close/>
                <a:moveTo>
                  <a:pt x="88" y="196"/>
                </a:moveTo>
                <a:cubicBezTo>
                  <a:pt x="89" y="196"/>
                  <a:pt x="90" y="195"/>
                  <a:pt x="89" y="194"/>
                </a:cubicBezTo>
                <a:cubicBezTo>
                  <a:pt x="89" y="196"/>
                  <a:pt x="87" y="195"/>
                  <a:pt x="88" y="196"/>
                </a:cubicBezTo>
                <a:close/>
                <a:moveTo>
                  <a:pt x="63" y="174"/>
                </a:moveTo>
                <a:cubicBezTo>
                  <a:pt x="63" y="174"/>
                  <a:pt x="63" y="174"/>
                  <a:pt x="63" y="174"/>
                </a:cubicBezTo>
                <a:cubicBezTo>
                  <a:pt x="64" y="174"/>
                  <a:pt x="64" y="173"/>
                  <a:pt x="64" y="172"/>
                </a:cubicBezTo>
                <a:cubicBezTo>
                  <a:pt x="64" y="172"/>
                  <a:pt x="64" y="173"/>
                  <a:pt x="63" y="174"/>
                </a:cubicBezTo>
                <a:close/>
                <a:moveTo>
                  <a:pt x="87" y="195"/>
                </a:moveTo>
                <a:cubicBezTo>
                  <a:pt x="87" y="194"/>
                  <a:pt x="87" y="194"/>
                  <a:pt x="88" y="194"/>
                </a:cubicBezTo>
                <a:cubicBezTo>
                  <a:pt x="87" y="193"/>
                  <a:pt x="87" y="193"/>
                  <a:pt x="87" y="193"/>
                </a:cubicBezTo>
                <a:cubicBezTo>
                  <a:pt x="87" y="194"/>
                  <a:pt x="86" y="194"/>
                  <a:pt x="87" y="195"/>
                </a:cubicBezTo>
                <a:close/>
                <a:moveTo>
                  <a:pt x="89" y="196"/>
                </a:moveTo>
                <a:cubicBezTo>
                  <a:pt x="89" y="196"/>
                  <a:pt x="90" y="197"/>
                  <a:pt x="90" y="197"/>
                </a:cubicBezTo>
                <a:cubicBezTo>
                  <a:pt x="90" y="196"/>
                  <a:pt x="90" y="196"/>
                  <a:pt x="89" y="196"/>
                </a:cubicBezTo>
                <a:close/>
                <a:moveTo>
                  <a:pt x="70" y="180"/>
                </a:moveTo>
                <a:cubicBezTo>
                  <a:pt x="70" y="180"/>
                  <a:pt x="70" y="180"/>
                  <a:pt x="70" y="179"/>
                </a:cubicBezTo>
                <a:cubicBezTo>
                  <a:pt x="70" y="179"/>
                  <a:pt x="69" y="179"/>
                  <a:pt x="69" y="180"/>
                </a:cubicBezTo>
                <a:cubicBezTo>
                  <a:pt x="69" y="180"/>
                  <a:pt x="69" y="180"/>
                  <a:pt x="70" y="180"/>
                </a:cubicBezTo>
                <a:close/>
                <a:moveTo>
                  <a:pt x="63" y="175"/>
                </a:moveTo>
                <a:cubicBezTo>
                  <a:pt x="62" y="175"/>
                  <a:pt x="61" y="176"/>
                  <a:pt x="61" y="177"/>
                </a:cubicBezTo>
                <a:cubicBezTo>
                  <a:pt x="62" y="177"/>
                  <a:pt x="63" y="175"/>
                  <a:pt x="63" y="174"/>
                </a:cubicBezTo>
                <a:cubicBezTo>
                  <a:pt x="63" y="174"/>
                  <a:pt x="63" y="175"/>
                  <a:pt x="63" y="175"/>
                </a:cubicBezTo>
                <a:close/>
                <a:moveTo>
                  <a:pt x="88" y="201"/>
                </a:moveTo>
                <a:cubicBezTo>
                  <a:pt x="88" y="202"/>
                  <a:pt x="88" y="202"/>
                  <a:pt x="89" y="202"/>
                </a:cubicBezTo>
                <a:cubicBezTo>
                  <a:pt x="89" y="201"/>
                  <a:pt x="89" y="201"/>
                  <a:pt x="90" y="200"/>
                </a:cubicBezTo>
                <a:cubicBezTo>
                  <a:pt x="90" y="200"/>
                  <a:pt x="90" y="200"/>
                  <a:pt x="90" y="199"/>
                </a:cubicBezTo>
                <a:cubicBezTo>
                  <a:pt x="90" y="199"/>
                  <a:pt x="90" y="199"/>
                  <a:pt x="90" y="199"/>
                </a:cubicBezTo>
                <a:cubicBezTo>
                  <a:pt x="89" y="200"/>
                  <a:pt x="89" y="201"/>
                  <a:pt x="88" y="201"/>
                </a:cubicBezTo>
                <a:close/>
                <a:moveTo>
                  <a:pt x="92" y="203"/>
                </a:moveTo>
                <a:cubicBezTo>
                  <a:pt x="92" y="203"/>
                  <a:pt x="93" y="202"/>
                  <a:pt x="93" y="202"/>
                </a:cubicBezTo>
                <a:cubicBezTo>
                  <a:pt x="92" y="202"/>
                  <a:pt x="92" y="202"/>
                  <a:pt x="92" y="203"/>
                </a:cubicBezTo>
                <a:close/>
                <a:moveTo>
                  <a:pt x="62" y="177"/>
                </a:moveTo>
                <a:cubicBezTo>
                  <a:pt x="62" y="177"/>
                  <a:pt x="63" y="177"/>
                  <a:pt x="63" y="176"/>
                </a:cubicBezTo>
                <a:cubicBezTo>
                  <a:pt x="62" y="176"/>
                  <a:pt x="62" y="177"/>
                  <a:pt x="62" y="177"/>
                </a:cubicBezTo>
                <a:close/>
                <a:moveTo>
                  <a:pt x="62" y="177"/>
                </a:moveTo>
                <a:cubicBezTo>
                  <a:pt x="62" y="178"/>
                  <a:pt x="63" y="178"/>
                  <a:pt x="63" y="178"/>
                </a:cubicBezTo>
                <a:cubicBezTo>
                  <a:pt x="63" y="177"/>
                  <a:pt x="63" y="177"/>
                  <a:pt x="62" y="177"/>
                </a:cubicBezTo>
                <a:close/>
                <a:moveTo>
                  <a:pt x="90" y="205"/>
                </a:moveTo>
                <a:cubicBezTo>
                  <a:pt x="90" y="205"/>
                  <a:pt x="92" y="204"/>
                  <a:pt x="91" y="203"/>
                </a:cubicBezTo>
                <a:cubicBezTo>
                  <a:pt x="91" y="203"/>
                  <a:pt x="90" y="204"/>
                  <a:pt x="90" y="205"/>
                </a:cubicBezTo>
                <a:close/>
                <a:moveTo>
                  <a:pt x="89" y="203"/>
                </a:moveTo>
                <a:cubicBezTo>
                  <a:pt x="90" y="204"/>
                  <a:pt x="91" y="202"/>
                  <a:pt x="90" y="202"/>
                </a:cubicBezTo>
                <a:cubicBezTo>
                  <a:pt x="90" y="203"/>
                  <a:pt x="90" y="203"/>
                  <a:pt x="89" y="203"/>
                </a:cubicBezTo>
                <a:close/>
                <a:moveTo>
                  <a:pt x="78" y="193"/>
                </a:moveTo>
                <a:cubicBezTo>
                  <a:pt x="76" y="194"/>
                  <a:pt x="79" y="195"/>
                  <a:pt x="78" y="196"/>
                </a:cubicBezTo>
                <a:cubicBezTo>
                  <a:pt x="79" y="196"/>
                  <a:pt x="80" y="194"/>
                  <a:pt x="80" y="194"/>
                </a:cubicBezTo>
                <a:cubicBezTo>
                  <a:pt x="79" y="195"/>
                  <a:pt x="78" y="194"/>
                  <a:pt x="78" y="193"/>
                </a:cubicBezTo>
                <a:close/>
                <a:moveTo>
                  <a:pt x="70" y="188"/>
                </a:moveTo>
                <a:cubicBezTo>
                  <a:pt x="69" y="188"/>
                  <a:pt x="70" y="188"/>
                  <a:pt x="69" y="188"/>
                </a:cubicBezTo>
                <a:cubicBezTo>
                  <a:pt x="69" y="189"/>
                  <a:pt x="67" y="189"/>
                  <a:pt x="68" y="190"/>
                </a:cubicBezTo>
                <a:cubicBezTo>
                  <a:pt x="68" y="189"/>
                  <a:pt x="70" y="190"/>
                  <a:pt x="70" y="188"/>
                </a:cubicBezTo>
                <a:cubicBezTo>
                  <a:pt x="70" y="188"/>
                  <a:pt x="70" y="188"/>
                  <a:pt x="70" y="188"/>
                </a:cubicBezTo>
                <a:close/>
                <a:moveTo>
                  <a:pt x="66" y="185"/>
                </a:moveTo>
                <a:cubicBezTo>
                  <a:pt x="65" y="185"/>
                  <a:pt x="65" y="185"/>
                  <a:pt x="66" y="186"/>
                </a:cubicBezTo>
                <a:cubicBezTo>
                  <a:pt x="66" y="185"/>
                  <a:pt x="66" y="184"/>
                  <a:pt x="66" y="185"/>
                </a:cubicBezTo>
                <a:close/>
                <a:moveTo>
                  <a:pt x="79" y="199"/>
                </a:moveTo>
                <a:cubicBezTo>
                  <a:pt x="80" y="199"/>
                  <a:pt x="81" y="198"/>
                  <a:pt x="81" y="198"/>
                </a:cubicBezTo>
                <a:cubicBezTo>
                  <a:pt x="80" y="198"/>
                  <a:pt x="79" y="199"/>
                  <a:pt x="79" y="199"/>
                </a:cubicBezTo>
                <a:close/>
                <a:moveTo>
                  <a:pt x="84" y="202"/>
                </a:moveTo>
                <a:cubicBezTo>
                  <a:pt x="85" y="202"/>
                  <a:pt x="85" y="201"/>
                  <a:pt x="85" y="201"/>
                </a:cubicBezTo>
                <a:cubicBezTo>
                  <a:pt x="84" y="201"/>
                  <a:pt x="84" y="202"/>
                  <a:pt x="84" y="202"/>
                </a:cubicBezTo>
                <a:close/>
                <a:moveTo>
                  <a:pt x="58" y="182"/>
                </a:moveTo>
                <a:cubicBezTo>
                  <a:pt x="58" y="183"/>
                  <a:pt x="60" y="181"/>
                  <a:pt x="59" y="181"/>
                </a:cubicBezTo>
                <a:cubicBezTo>
                  <a:pt x="59" y="181"/>
                  <a:pt x="57" y="182"/>
                  <a:pt x="58" y="182"/>
                </a:cubicBezTo>
                <a:close/>
                <a:moveTo>
                  <a:pt x="76" y="197"/>
                </a:moveTo>
                <a:cubicBezTo>
                  <a:pt x="77" y="198"/>
                  <a:pt x="78" y="196"/>
                  <a:pt x="77" y="197"/>
                </a:cubicBezTo>
                <a:cubicBezTo>
                  <a:pt x="77" y="197"/>
                  <a:pt x="76" y="197"/>
                  <a:pt x="76" y="197"/>
                </a:cubicBezTo>
                <a:close/>
                <a:moveTo>
                  <a:pt x="68" y="191"/>
                </a:moveTo>
                <a:cubicBezTo>
                  <a:pt x="68" y="191"/>
                  <a:pt x="68" y="191"/>
                  <a:pt x="69" y="191"/>
                </a:cubicBezTo>
                <a:cubicBezTo>
                  <a:pt x="68" y="191"/>
                  <a:pt x="69" y="190"/>
                  <a:pt x="69" y="190"/>
                </a:cubicBezTo>
                <a:cubicBezTo>
                  <a:pt x="68" y="190"/>
                  <a:pt x="68" y="191"/>
                  <a:pt x="68" y="191"/>
                </a:cubicBezTo>
                <a:close/>
                <a:moveTo>
                  <a:pt x="69" y="194"/>
                </a:moveTo>
                <a:cubicBezTo>
                  <a:pt x="70" y="195"/>
                  <a:pt x="70" y="194"/>
                  <a:pt x="71" y="194"/>
                </a:cubicBezTo>
                <a:cubicBezTo>
                  <a:pt x="70" y="193"/>
                  <a:pt x="71" y="193"/>
                  <a:pt x="70" y="193"/>
                </a:cubicBezTo>
                <a:cubicBezTo>
                  <a:pt x="70" y="193"/>
                  <a:pt x="70" y="194"/>
                  <a:pt x="69" y="194"/>
                </a:cubicBezTo>
                <a:close/>
                <a:moveTo>
                  <a:pt x="64" y="195"/>
                </a:moveTo>
                <a:cubicBezTo>
                  <a:pt x="64" y="194"/>
                  <a:pt x="64" y="195"/>
                  <a:pt x="64" y="194"/>
                </a:cubicBezTo>
                <a:cubicBezTo>
                  <a:pt x="65" y="193"/>
                  <a:pt x="65" y="191"/>
                  <a:pt x="67" y="190"/>
                </a:cubicBezTo>
                <a:cubicBezTo>
                  <a:pt x="67" y="191"/>
                  <a:pt x="67" y="192"/>
                  <a:pt x="68" y="191"/>
                </a:cubicBezTo>
                <a:cubicBezTo>
                  <a:pt x="67" y="193"/>
                  <a:pt x="66" y="194"/>
                  <a:pt x="65" y="195"/>
                </a:cubicBezTo>
                <a:cubicBezTo>
                  <a:pt x="65" y="194"/>
                  <a:pt x="66" y="194"/>
                  <a:pt x="66" y="193"/>
                </a:cubicBezTo>
                <a:cubicBezTo>
                  <a:pt x="65" y="192"/>
                  <a:pt x="65" y="195"/>
                  <a:pt x="64" y="195"/>
                </a:cubicBezTo>
                <a:cubicBezTo>
                  <a:pt x="64" y="195"/>
                  <a:pt x="64" y="195"/>
                  <a:pt x="64" y="195"/>
                </a:cubicBezTo>
                <a:close/>
                <a:moveTo>
                  <a:pt x="66" y="192"/>
                </a:moveTo>
                <a:cubicBezTo>
                  <a:pt x="66" y="192"/>
                  <a:pt x="68" y="192"/>
                  <a:pt x="67" y="191"/>
                </a:cubicBezTo>
                <a:cubicBezTo>
                  <a:pt x="67" y="192"/>
                  <a:pt x="66" y="192"/>
                  <a:pt x="66" y="192"/>
                </a:cubicBezTo>
                <a:close/>
                <a:moveTo>
                  <a:pt x="68" y="196"/>
                </a:moveTo>
                <a:cubicBezTo>
                  <a:pt x="69" y="196"/>
                  <a:pt x="69" y="195"/>
                  <a:pt x="69" y="195"/>
                </a:cubicBezTo>
                <a:cubicBezTo>
                  <a:pt x="69" y="195"/>
                  <a:pt x="68" y="196"/>
                  <a:pt x="68" y="196"/>
                </a:cubicBezTo>
                <a:close/>
                <a:moveTo>
                  <a:pt x="81" y="205"/>
                </a:moveTo>
                <a:cubicBezTo>
                  <a:pt x="81" y="206"/>
                  <a:pt x="80" y="206"/>
                  <a:pt x="80" y="207"/>
                </a:cubicBezTo>
                <a:cubicBezTo>
                  <a:pt x="81" y="207"/>
                  <a:pt x="81" y="206"/>
                  <a:pt x="81" y="205"/>
                </a:cubicBezTo>
                <a:close/>
                <a:moveTo>
                  <a:pt x="85" y="210"/>
                </a:moveTo>
                <a:cubicBezTo>
                  <a:pt x="85" y="211"/>
                  <a:pt x="84" y="211"/>
                  <a:pt x="84" y="213"/>
                </a:cubicBezTo>
                <a:cubicBezTo>
                  <a:pt x="84" y="212"/>
                  <a:pt x="87" y="210"/>
                  <a:pt x="86" y="210"/>
                </a:cubicBezTo>
                <a:cubicBezTo>
                  <a:pt x="86" y="210"/>
                  <a:pt x="85" y="210"/>
                  <a:pt x="85" y="210"/>
                </a:cubicBezTo>
                <a:close/>
                <a:moveTo>
                  <a:pt x="81" y="210"/>
                </a:moveTo>
                <a:cubicBezTo>
                  <a:pt x="82" y="210"/>
                  <a:pt x="83" y="209"/>
                  <a:pt x="83" y="207"/>
                </a:cubicBezTo>
                <a:cubicBezTo>
                  <a:pt x="82" y="208"/>
                  <a:pt x="81" y="209"/>
                  <a:pt x="81" y="210"/>
                </a:cubicBezTo>
                <a:close/>
                <a:moveTo>
                  <a:pt x="67" y="196"/>
                </a:moveTo>
                <a:cubicBezTo>
                  <a:pt x="67" y="195"/>
                  <a:pt x="67" y="195"/>
                  <a:pt x="67" y="195"/>
                </a:cubicBezTo>
                <a:cubicBezTo>
                  <a:pt x="66" y="194"/>
                  <a:pt x="67" y="195"/>
                  <a:pt x="67" y="196"/>
                </a:cubicBezTo>
                <a:close/>
                <a:moveTo>
                  <a:pt x="54" y="186"/>
                </a:moveTo>
                <a:cubicBezTo>
                  <a:pt x="55" y="186"/>
                  <a:pt x="55" y="186"/>
                  <a:pt x="55" y="186"/>
                </a:cubicBezTo>
                <a:cubicBezTo>
                  <a:pt x="55" y="186"/>
                  <a:pt x="55" y="187"/>
                  <a:pt x="55" y="187"/>
                </a:cubicBezTo>
                <a:cubicBezTo>
                  <a:pt x="56" y="186"/>
                  <a:pt x="55" y="186"/>
                  <a:pt x="55" y="186"/>
                </a:cubicBezTo>
                <a:cubicBezTo>
                  <a:pt x="55" y="185"/>
                  <a:pt x="55" y="186"/>
                  <a:pt x="54" y="186"/>
                </a:cubicBezTo>
                <a:cubicBezTo>
                  <a:pt x="54" y="186"/>
                  <a:pt x="54" y="186"/>
                  <a:pt x="54" y="186"/>
                </a:cubicBezTo>
                <a:close/>
                <a:moveTo>
                  <a:pt x="63" y="194"/>
                </a:moveTo>
                <a:cubicBezTo>
                  <a:pt x="63" y="194"/>
                  <a:pt x="64" y="194"/>
                  <a:pt x="64" y="193"/>
                </a:cubicBezTo>
                <a:cubicBezTo>
                  <a:pt x="63" y="193"/>
                  <a:pt x="62" y="194"/>
                  <a:pt x="63" y="194"/>
                </a:cubicBezTo>
                <a:close/>
                <a:moveTo>
                  <a:pt x="68" y="198"/>
                </a:moveTo>
                <a:cubicBezTo>
                  <a:pt x="68" y="197"/>
                  <a:pt x="68" y="197"/>
                  <a:pt x="68" y="197"/>
                </a:cubicBezTo>
                <a:cubicBezTo>
                  <a:pt x="68" y="197"/>
                  <a:pt x="67" y="198"/>
                  <a:pt x="68" y="198"/>
                </a:cubicBezTo>
                <a:close/>
                <a:moveTo>
                  <a:pt x="68" y="200"/>
                </a:moveTo>
                <a:cubicBezTo>
                  <a:pt x="69" y="201"/>
                  <a:pt x="69" y="200"/>
                  <a:pt x="70" y="200"/>
                </a:cubicBezTo>
                <a:cubicBezTo>
                  <a:pt x="70" y="200"/>
                  <a:pt x="70" y="199"/>
                  <a:pt x="70" y="199"/>
                </a:cubicBezTo>
                <a:cubicBezTo>
                  <a:pt x="70" y="199"/>
                  <a:pt x="70" y="199"/>
                  <a:pt x="70" y="198"/>
                </a:cubicBezTo>
                <a:cubicBezTo>
                  <a:pt x="69" y="199"/>
                  <a:pt x="69" y="200"/>
                  <a:pt x="68" y="200"/>
                </a:cubicBezTo>
                <a:close/>
                <a:moveTo>
                  <a:pt x="53" y="186"/>
                </a:moveTo>
                <a:cubicBezTo>
                  <a:pt x="53" y="185"/>
                  <a:pt x="54" y="185"/>
                  <a:pt x="53" y="184"/>
                </a:cubicBezTo>
                <a:cubicBezTo>
                  <a:pt x="53" y="184"/>
                  <a:pt x="53" y="185"/>
                  <a:pt x="53" y="186"/>
                </a:cubicBezTo>
                <a:close/>
                <a:moveTo>
                  <a:pt x="66" y="197"/>
                </a:moveTo>
                <a:cubicBezTo>
                  <a:pt x="67" y="196"/>
                  <a:pt x="66" y="197"/>
                  <a:pt x="66" y="196"/>
                </a:cubicBezTo>
                <a:cubicBezTo>
                  <a:pt x="66" y="196"/>
                  <a:pt x="66" y="197"/>
                  <a:pt x="66" y="197"/>
                </a:cubicBezTo>
                <a:close/>
                <a:moveTo>
                  <a:pt x="71" y="202"/>
                </a:moveTo>
                <a:cubicBezTo>
                  <a:pt x="71" y="202"/>
                  <a:pt x="72" y="202"/>
                  <a:pt x="72" y="201"/>
                </a:cubicBezTo>
                <a:cubicBezTo>
                  <a:pt x="71" y="201"/>
                  <a:pt x="70" y="202"/>
                  <a:pt x="71" y="202"/>
                </a:cubicBezTo>
                <a:close/>
                <a:moveTo>
                  <a:pt x="60" y="193"/>
                </a:moveTo>
                <a:cubicBezTo>
                  <a:pt x="61" y="193"/>
                  <a:pt x="61" y="193"/>
                  <a:pt x="61" y="194"/>
                </a:cubicBezTo>
                <a:cubicBezTo>
                  <a:pt x="61" y="193"/>
                  <a:pt x="61" y="194"/>
                  <a:pt x="61" y="194"/>
                </a:cubicBezTo>
                <a:cubicBezTo>
                  <a:pt x="61" y="194"/>
                  <a:pt x="62" y="193"/>
                  <a:pt x="61" y="193"/>
                </a:cubicBezTo>
                <a:cubicBezTo>
                  <a:pt x="61" y="193"/>
                  <a:pt x="61" y="193"/>
                  <a:pt x="60" y="193"/>
                </a:cubicBezTo>
                <a:close/>
                <a:moveTo>
                  <a:pt x="54" y="191"/>
                </a:moveTo>
                <a:cubicBezTo>
                  <a:pt x="55" y="191"/>
                  <a:pt x="56" y="190"/>
                  <a:pt x="56" y="189"/>
                </a:cubicBezTo>
                <a:cubicBezTo>
                  <a:pt x="55" y="189"/>
                  <a:pt x="54" y="190"/>
                  <a:pt x="54" y="191"/>
                </a:cubicBezTo>
                <a:close/>
                <a:moveTo>
                  <a:pt x="76" y="210"/>
                </a:moveTo>
                <a:cubicBezTo>
                  <a:pt x="77" y="209"/>
                  <a:pt x="78" y="209"/>
                  <a:pt x="78" y="208"/>
                </a:cubicBezTo>
                <a:cubicBezTo>
                  <a:pt x="78" y="208"/>
                  <a:pt x="76" y="210"/>
                  <a:pt x="76" y="210"/>
                </a:cubicBezTo>
                <a:close/>
                <a:moveTo>
                  <a:pt x="75" y="208"/>
                </a:moveTo>
                <a:cubicBezTo>
                  <a:pt x="75" y="208"/>
                  <a:pt x="75" y="208"/>
                  <a:pt x="75" y="208"/>
                </a:cubicBezTo>
                <a:cubicBezTo>
                  <a:pt x="75" y="208"/>
                  <a:pt x="75" y="207"/>
                  <a:pt x="75" y="207"/>
                </a:cubicBezTo>
                <a:cubicBezTo>
                  <a:pt x="75" y="207"/>
                  <a:pt x="75" y="207"/>
                  <a:pt x="75" y="207"/>
                </a:cubicBezTo>
                <a:cubicBezTo>
                  <a:pt x="74" y="207"/>
                  <a:pt x="75" y="207"/>
                  <a:pt x="74" y="208"/>
                </a:cubicBezTo>
                <a:lnTo>
                  <a:pt x="75" y="208"/>
                </a:lnTo>
                <a:close/>
                <a:moveTo>
                  <a:pt x="74" y="206"/>
                </a:moveTo>
                <a:cubicBezTo>
                  <a:pt x="73" y="207"/>
                  <a:pt x="73" y="205"/>
                  <a:pt x="73" y="206"/>
                </a:cubicBezTo>
                <a:cubicBezTo>
                  <a:pt x="73" y="206"/>
                  <a:pt x="72" y="207"/>
                  <a:pt x="73" y="207"/>
                </a:cubicBezTo>
                <a:cubicBezTo>
                  <a:pt x="73" y="207"/>
                  <a:pt x="73" y="207"/>
                  <a:pt x="73" y="207"/>
                </a:cubicBezTo>
                <a:cubicBezTo>
                  <a:pt x="73" y="207"/>
                  <a:pt x="73" y="207"/>
                  <a:pt x="73" y="207"/>
                </a:cubicBezTo>
                <a:cubicBezTo>
                  <a:pt x="74" y="207"/>
                  <a:pt x="74" y="206"/>
                  <a:pt x="74" y="206"/>
                </a:cubicBezTo>
                <a:close/>
                <a:moveTo>
                  <a:pt x="50" y="189"/>
                </a:moveTo>
                <a:cubicBezTo>
                  <a:pt x="51" y="190"/>
                  <a:pt x="52" y="189"/>
                  <a:pt x="51" y="188"/>
                </a:cubicBezTo>
                <a:cubicBezTo>
                  <a:pt x="51" y="189"/>
                  <a:pt x="51" y="189"/>
                  <a:pt x="50" y="189"/>
                </a:cubicBezTo>
                <a:close/>
                <a:moveTo>
                  <a:pt x="53" y="192"/>
                </a:moveTo>
                <a:cubicBezTo>
                  <a:pt x="54" y="193"/>
                  <a:pt x="54" y="192"/>
                  <a:pt x="54" y="192"/>
                </a:cubicBezTo>
                <a:cubicBezTo>
                  <a:pt x="54" y="192"/>
                  <a:pt x="54" y="191"/>
                  <a:pt x="54" y="191"/>
                </a:cubicBezTo>
                <a:lnTo>
                  <a:pt x="53" y="192"/>
                </a:lnTo>
                <a:close/>
                <a:moveTo>
                  <a:pt x="73" y="209"/>
                </a:moveTo>
                <a:cubicBezTo>
                  <a:pt x="73" y="209"/>
                  <a:pt x="73" y="210"/>
                  <a:pt x="73" y="209"/>
                </a:cubicBezTo>
                <a:cubicBezTo>
                  <a:pt x="73" y="209"/>
                  <a:pt x="74" y="210"/>
                  <a:pt x="74" y="209"/>
                </a:cubicBezTo>
                <a:cubicBezTo>
                  <a:pt x="74" y="209"/>
                  <a:pt x="74" y="208"/>
                  <a:pt x="74" y="208"/>
                </a:cubicBezTo>
                <a:cubicBezTo>
                  <a:pt x="73" y="209"/>
                  <a:pt x="73" y="208"/>
                  <a:pt x="73" y="208"/>
                </a:cubicBezTo>
                <a:cubicBezTo>
                  <a:pt x="73" y="208"/>
                  <a:pt x="73" y="209"/>
                  <a:pt x="73" y="209"/>
                </a:cubicBezTo>
                <a:cubicBezTo>
                  <a:pt x="73" y="209"/>
                  <a:pt x="73" y="209"/>
                  <a:pt x="73" y="209"/>
                </a:cubicBezTo>
                <a:close/>
                <a:moveTo>
                  <a:pt x="49" y="190"/>
                </a:moveTo>
                <a:cubicBezTo>
                  <a:pt x="49" y="190"/>
                  <a:pt x="50" y="189"/>
                  <a:pt x="50" y="189"/>
                </a:cubicBezTo>
                <a:cubicBezTo>
                  <a:pt x="50" y="189"/>
                  <a:pt x="49" y="190"/>
                  <a:pt x="49" y="190"/>
                </a:cubicBezTo>
                <a:close/>
                <a:moveTo>
                  <a:pt x="52" y="194"/>
                </a:moveTo>
                <a:cubicBezTo>
                  <a:pt x="53" y="194"/>
                  <a:pt x="54" y="193"/>
                  <a:pt x="53" y="192"/>
                </a:cubicBezTo>
                <a:cubicBezTo>
                  <a:pt x="53" y="193"/>
                  <a:pt x="52" y="193"/>
                  <a:pt x="52" y="194"/>
                </a:cubicBezTo>
                <a:close/>
                <a:moveTo>
                  <a:pt x="66" y="205"/>
                </a:moveTo>
                <a:cubicBezTo>
                  <a:pt x="66" y="205"/>
                  <a:pt x="67" y="204"/>
                  <a:pt x="67" y="204"/>
                </a:cubicBezTo>
                <a:cubicBezTo>
                  <a:pt x="67" y="204"/>
                  <a:pt x="67" y="204"/>
                  <a:pt x="67" y="204"/>
                </a:cubicBezTo>
                <a:cubicBezTo>
                  <a:pt x="67" y="204"/>
                  <a:pt x="66" y="205"/>
                  <a:pt x="66" y="205"/>
                </a:cubicBezTo>
                <a:close/>
                <a:moveTo>
                  <a:pt x="58" y="198"/>
                </a:moveTo>
                <a:cubicBezTo>
                  <a:pt x="57" y="198"/>
                  <a:pt x="57" y="197"/>
                  <a:pt x="57" y="197"/>
                </a:cubicBezTo>
                <a:cubicBezTo>
                  <a:pt x="56" y="197"/>
                  <a:pt x="57" y="198"/>
                  <a:pt x="58" y="198"/>
                </a:cubicBezTo>
                <a:close/>
                <a:moveTo>
                  <a:pt x="50" y="197"/>
                </a:moveTo>
                <a:cubicBezTo>
                  <a:pt x="51" y="196"/>
                  <a:pt x="51" y="195"/>
                  <a:pt x="52" y="195"/>
                </a:cubicBezTo>
                <a:cubicBezTo>
                  <a:pt x="52" y="194"/>
                  <a:pt x="52" y="194"/>
                  <a:pt x="52" y="194"/>
                </a:cubicBezTo>
                <a:cubicBezTo>
                  <a:pt x="51" y="195"/>
                  <a:pt x="50" y="196"/>
                  <a:pt x="50" y="197"/>
                </a:cubicBezTo>
                <a:close/>
                <a:moveTo>
                  <a:pt x="79" y="218"/>
                </a:moveTo>
                <a:cubicBezTo>
                  <a:pt x="80" y="219"/>
                  <a:pt x="80" y="218"/>
                  <a:pt x="80" y="218"/>
                </a:cubicBezTo>
                <a:cubicBezTo>
                  <a:pt x="80" y="218"/>
                  <a:pt x="80" y="218"/>
                  <a:pt x="79" y="218"/>
                </a:cubicBezTo>
                <a:close/>
                <a:moveTo>
                  <a:pt x="45" y="192"/>
                </a:moveTo>
                <a:cubicBezTo>
                  <a:pt x="45" y="192"/>
                  <a:pt x="47" y="192"/>
                  <a:pt x="46" y="191"/>
                </a:cubicBezTo>
                <a:cubicBezTo>
                  <a:pt x="46" y="192"/>
                  <a:pt x="45" y="191"/>
                  <a:pt x="45" y="192"/>
                </a:cubicBezTo>
                <a:close/>
                <a:moveTo>
                  <a:pt x="42" y="196"/>
                </a:moveTo>
                <a:cubicBezTo>
                  <a:pt x="44" y="196"/>
                  <a:pt x="43" y="194"/>
                  <a:pt x="45" y="193"/>
                </a:cubicBezTo>
                <a:cubicBezTo>
                  <a:pt x="44" y="193"/>
                  <a:pt x="44" y="193"/>
                  <a:pt x="44" y="193"/>
                </a:cubicBezTo>
                <a:cubicBezTo>
                  <a:pt x="44" y="194"/>
                  <a:pt x="42" y="194"/>
                  <a:pt x="42" y="196"/>
                </a:cubicBezTo>
                <a:close/>
                <a:moveTo>
                  <a:pt x="49" y="199"/>
                </a:moveTo>
                <a:cubicBezTo>
                  <a:pt x="49" y="198"/>
                  <a:pt x="50" y="198"/>
                  <a:pt x="49" y="197"/>
                </a:cubicBezTo>
                <a:cubicBezTo>
                  <a:pt x="49" y="198"/>
                  <a:pt x="48" y="198"/>
                  <a:pt x="49" y="199"/>
                </a:cubicBezTo>
                <a:close/>
                <a:moveTo>
                  <a:pt x="67" y="214"/>
                </a:moveTo>
                <a:cubicBezTo>
                  <a:pt x="67" y="214"/>
                  <a:pt x="66" y="215"/>
                  <a:pt x="67" y="215"/>
                </a:cubicBezTo>
                <a:cubicBezTo>
                  <a:pt x="66" y="214"/>
                  <a:pt x="68" y="214"/>
                  <a:pt x="68" y="214"/>
                </a:cubicBezTo>
                <a:cubicBezTo>
                  <a:pt x="67" y="214"/>
                  <a:pt x="67" y="214"/>
                  <a:pt x="67" y="214"/>
                </a:cubicBezTo>
                <a:close/>
                <a:moveTo>
                  <a:pt x="72" y="224"/>
                </a:moveTo>
                <a:cubicBezTo>
                  <a:pt x="72" y="224"/>
                  <a:pt x="74" y="222"/>
                  <a:pt x="74" y="221"/>
                </a:cubicBezTo>
                <a:cubicBezTo>
                  <a:pt x="74" y="222"/>
                  <a:pt x="72" y="224"/>
                  <a:pt x="72" y="224"/>
                </a:cubicBezTo>
                <a:close/>
                <a:moveTo>
                  <a:pt x="59" y="212"/>
                </a:moveTo>
                <a:cubicBezTo>
                  <a:pt x="59" y="211"/>
                  <a:pt x="61" y="211"/>
                  <a:pt x="61" y="211"/>
                </a:cubicBezTo>
                <a:cubicBezTo>
                  <a:pt x="60" y="211"/>
                  <a:pt x="59" y="211"/>
                  <a:pt x="59" y="212"/>
                </a:cubicBezTo>
                <a:close/>
                <a:moveTo>
                  <a:pt x="71" y="219"/>
                </a:moveTo>
                <a:cubicBezTo>
                  <a:pt x="71" y="219"/>
                  <a:pt x="70" y="219"/>
                  <a:pt x="70" y="218"/>
                </a:cubicBezTo>
                <a:cubicBezTo>
                  <a:pt x="70" y="219"/>
                  <a:pt x="70" y="219"/>
                  <a:pt x="71" y="219"/>
                </a:cubicBezTo>
                <a:close/>
                <a:moveTo>
                  <a:pt x="41" y="197"/>
                </a:moveTo>
                <a:cubicBezTo>
                  <a:pt x="42" y="198"/>
                  <a:pt x="42" y="197"/>
                  <a:pt x="42" y="196"/>
                </a:cubicBezTo>
                <a:cubicBezTo>
                  <a:pt x="42" y="196"/>
                  <a:pt x="42" y="196"/>
                  <a:pt x="41" y="197"/>
                </a:cubicBezTo>
                <a:close/>
                <a:moveTo>
                  <a:pt x="57" y="214"/>
                </a:moveTo>
                <a:cubicBezTo>
                  <a:pt x="57" y="214"/>
                  <a:pt x="57" y="214"/>
                  <a:pt x="57" y="215"/>
                </a:cubicBezTo>
                <a:cubicBezTo>
                  <a:pt x="58" y="214"/>
                  <a:pt x="58" y="214"/>
                  <a:pt x="58" y="213"/>
                </a:cubicBezTo>
                <a:cubicBezTo>
                  <a:pt x="58" y="214"/>
                  <a:pt x="58" y="214"/>
                  <a:pt x="57" y="214"/>
                </a:cubicBezTo>
                <a:close/>
                <a:moveTo>
                  <a:pt x="62" y="219"/>
                </a:moveTo>
                <a:cubicBezTo>
                  <a:pt x="62" y="218"/>
                  <a:pt x="62" y="218"/>
                  <a:pt x="62" y="218"/>
                </a:cubicBezTo>
                <a:cubicBezTo>
                  <a:pt x="61" y="218"/>
                  <a:pt x="61" y="218"/>
                  <a:pt x="62" y="219"/>
                </a:cubicBezTo>
                <a:close/>
                <a:moveTo>
                  <a:pt x="62" y="219"/>
                </a:moveTo>
                <a:cubicBezTo>
                  <a:pt x="62" y="220"/>
                  <a:pt x="63" y="220"/>
                  <a:pt x="63" y="220"/>
                </a:cubicBezTo>
                <a:cubicBezTo>
                  <a:pt x="63" y="220"/>
                  <a:pt x="62" y="219"/>
                  <a:pt x="62" y="219"/>
                </a:cubicBezTo>
                <a:close/>
                <a:moveTo>
                  <a:pt x="43" y="206"/>
                </a:moveTo>
                <a:cubicBezTo>
                  <a:pt x="43" y="205"/>
                  <a:pt x="44" y="204"/>
                  <a:pt x="43" y="204"/>
                </a:cubicBezTo>
                <a:cubicBezTo>
                  <a:pt x="42" y="205"/>
                  <a:pt x="42" y="205"/>
                  <a:pt x="43" y="206"/>
                </a:cubicBezTo>
                <a:close/>
                <a:moveTo>
                  <a:pt x="59" y="218"/>
                </a:moveTo>
                <a:cubicBezTo>
                  <a:pt x="60" y="219"/>
                  <a:pt x="60" y="218"/>
                  <a:pt x="60" y="217"/>
                </a:cubicBezTo>
                <a:cubicBezTo>
                  <a:pt x="60" y="217"/>
                  <a:pt x="59" y="218"/>
                  <a:pt x="59" y="218"/>
                </a:cubicBezTo>
                <a:close/>
                <a:moveTo>
                  <a:pt x="57" y="218"/>
                </a:moveTo>
                <a:cubicBezTo>
                  <a:pt x="57" y="217"/>
                  <a:pt x="58" y="217"/>
                  <a:pt x="58" y="216"/>
                </a:cubicBezTo>
                <a:cubicBezTo>
                  <a:pt x="58" y="216"/>
                  <a:pt x="57" y="217"/>
                  <a:pt x="57" y="218"/>
                </a:cubicBezTo>
                <a:close/>
                <a:moveTo>
                  <a:pt x="64" y="226"/>
                </a:moveTo>
                <a:cubicBezTo>
                  <a:pt x="65" y="225"/>
                  <a:pt x="66" y="225"/>
                  <a:pt x="66" y="224"/>
                </a:cubicBezTo>
                <a:cubicBezTo>
                  <a:pt x="66" y="224"/>
                  <a:pt x="66" y="224"/>
                  <a:pt x="66" y="223"/>
                </a:cubicBezTo>
                <a:cubicBezTo>
                  <a:pt x="65" y="224"/>
                  <a:pt x="64" y="225"/>
                  <a:pt x="64" y="226"/>
                </a:cubicBezTo>
                <a:close/>
                <a:moveTo>
                  <a:pt x="49" y="214"/>
                </a:moveTo>
                <a:cubicBezTo>
                  <a:pt x="50" y="214"/>
                  <a:pt x="51" y="213"/>
                  <a:pt x="51" y="212"/>
                </a:cubicBezTo>
                <a:cubicBezTo>
                  <a:pt x="50" y="213"/>
                  <a:pt x="49" y="213"/>
                  <a:pt x="49" y="214"/>
                </a:cubicBezTo>
                <a:close/>
                <a:moveTo>
                  <a:pt x="57" y="221"/>
                </a:moveTo>
                <a:cubicBezTo>
                  <a:pt x="58" y="220"/>
                  <a:pt x="59" y="220"/>
                  <a:pt x="59" y="219"/>
                </a:cubicBezTo>
                <a:cubicBezTo>
                  <a:pt x="58" y="219"/>
                  <a:pt x="56" y="220"/>
                  <a:pt x="57" y="221"/>
                </a:cubicBezTo>
                <a:close/>
                <a:moveTo>
                  <a:pt x="41" y="208"/>
                </a:moveTo>
                <a:cubicBezTo>
                  <a:pt x="41" y="208"/>
                  <a:pt x="41" y="207"/>
                  <a:pt x="41" y="207"/>
                </a:cubicBezTo>
                <a:cubicBezTo>
                  <a:pt x="41" y="207"/>
                  <a:pt x="40" y="208"/>
                  <a:pt x="41" y="208"/>
                </a:cubicBezTo>
                <a:close/>
                <a:moveTo>
                  <a:pt x="62" y="226"/>
                </a:moveTo>
                <a:cubicBezTo>
                  <a:pt x="62" y="225"/>
                  <a:pt x="63" y="225"/>
                  <a:pt x="62" y="224"/>
                </a:cubicBezTo>
                <a:cubicBezTo>
                  <a:pt x="62" y="225"/>
                  <a:pt x="61" y="225"/>
                  <a:pt x="62" y="226"/>
                </a:cubicBezTo>
                <a:close/>
                <a:moveTo>
                  <a:pt x="53" y="219"/>
                </a:moveTo>
                <a:cubicBezTo>
                  <a:pt x="54" y="219"/>
                  <a:pt x="54" y="220"/>
                  <a:pt x="55" y="219"/>
                </a:cubicBezTo>
                <a:cubicBezTo>
                  <a:pt x="54" y="219"/>
                  <a:pt x="54" y="218"/>
                  <a:pt x="53" y="219"/>
                </a:cubicBezTo>
                <a:close/>
                <a:moveTo>
                  <a:pt x="68" y="232"/>
                </a:moveTo>
                <a:cubicBezTo>
                  <a:pt x="69" y="233"/>
                  <a:pt x="70" y="231"/>
                  <a:pt x="69" y="231"/>
                </a:cubicBezTo>
                <a:cubicBezTo>
                  <a:pt x="69" y="231"/>
                  <a:pt x="69" y="232"/>
                  <a:pt x="68" y="232"/>
                </a:cubicBezTo>
                <a:close/>
                <a:moveTo>
                  <a:pt x="55" y="224"/>
                </a:moveTo>
                <a:cubicBezTo>
                  <a:pt x="56" y="223"/>
                  <a:pt x="57" y="222"/>
                  <a:pt x="57" y="221"/>
                </a:cubicBezTo>
                <a:cubicBezTo>
                  <a:pt x="56" y="222"/>
                  <a:pt x="56" y="223"/>
                  <a:pt x="55" y="224"/>
                </a:cubicBezTo>
                <a:close/>
                <a:moveTo>
                  <a:pt x="62" y="228"/>
                </a:moveTo>
                <a:cubicBezTo>
                  <a:pt x="63" y="228"/>
                  <a:pt x="63" y="228"/>
                  <a:pt x="64" y="228"/>
                </a:cubicBezTo>
                <a:cubicBezTo>
                  <a:pt x="63" y="227"/>
                  <a:pt x="64" y="227"/>
                  <a:pt x="63" y="226"/>
                </a:cubicBezTo>
                <a:cubicBezTo>
                  <a:pt x="63" y="227"/>
                  <a:pt x="62" y="228"/>
                  <a:pt x="62" y="228"/>
                </a:cubicBezTo>
                <a:close/>
                <a:moveTo>
                  <a:pt x="53" y="220"/>
                </a:moveTo>
                <a:cubicBezTo>
                  <a:pt x="53" y="220"/>
                  <a:pt x="54" y="219"/>
                  <a:pt x="53" y="219"/>
                </a:cubicBezTo>
                <a:cubicBezTo>
                  <a:pt x="52" y="221"/>
                  <a:pt x="51" y="222"/>
                  <a:pt x="53" y="220"/>
                </a:cubicBezTo>
                <a:close/>
                <a:moveTo>
                  <a:pt x="47" y="216"/>
                </a:moveTo>
                <a:cubicBezTo>
                  <a:pt x="47" y="217"/>
                  <a:pt x="46" y="217"/>
                  <a:pt x="47" y="218"/>
                </a:cubicBezTo>
                <a:cubicBezTo>
                  <a:pt x="47" y="217"/>
                  <a:pt x="47" y="217"/>
                  <a:pt x="48" y="217"/>
                </a:cubicBezTo>
                <a:cubicBezTo>
                  <a:pt x="48" y="216"/>
                  <a:pt x="48" y="216"/>
                  <a:pt x="47" y="216"/>
                </a:cubicBezTo>
                <a:close/>
                <a:moveTo>
                  <a:pt x="59" y="227"/>
                </a:moveTo>
                <a:cubicBezTo>
                  <a:pt x="59" y="227"/>
                  <a:pt x="59" y="227"/>
                  <a:pt x="59" y="228"/>
                </a:cubicBezTo>
                <a:cubicBezTo>
                  <a:pt x="59" y="227"/>
                  <a:pt x="60" y="227"/>
                  <a:pt x="60" y="226"/>
                </a:cubicBezTo>
                <a:cubicBezTo>
                  <a:pt x="60" y="227"/>
                  <a:pt x="59" y="226"/>
                  <a:pt x="59" y="227"/>
                </a:cubicBezTo>
                <a:close/>
                <a:moveTo>
                  <a:pt x="57" y="227"/>
                </a:moveTo>
                <a:cubicBezTo>
                  <a:pt x="57" y="227"/>
                  <a:pt x="59" y="226"/>
                  <a:pt x="58" y="226"/>
                </a:cubicBezTo>
                <a:cubicBezTo>
                  <a:pt x="58" y="226"/>
                  <a:pt x="57" y="226"/>
                  <a:pt x="57" y="227"/>
                </a:cubicBezTo>
                <a:close/>
                <a:moveTo>
                  <a:pt x="51" y="223"/>
                </a:moveTo>
                <a:cubicBezTo>
                  <a:pt x="51" y="222"/>
                  <a:pt x="52" y="222"/>
                  <a:pt x="52" y="221"/>
                </a:cubicBezTo>
                <a:cubicBezTo>
                  <a:pt x="51" y="222"/>
                  <a:pt x="51" y="222"/>
                  <a:pt x="51" y="223"/>
                </a:cubicBezTo>
                <a:close/>
                <a:moveTo>
                  <a:pt x="33" y="211"/>
                </a:moveTo>
                <a:cubicBezTo>
                  <a:pt x="34" y="212"/>
                  <a:pt x="35" y="210"/>
                  <a:pt x="35" y="209"/>
                </a:cubicBezTo>
                <a:cubicBezTo>
                  <a:pt x="34" y="210"/>
                  <a:pt x="34" y="211"/>
                  <a:pt x="33" y="211"/>
                </a:cubicBezTo>
                <a:close/>
                <a:moveTo>
                  <a:pt x="40" y="214"/>
                </a:moveTo>
                <a:cubicBezTo>
                  <a:pt x="40" y="214"/>
                  <a:pt x="41" y="214"/>
                  <a:pt x="40" y="213"/>
                </a:cubicBezTo>
                <a:cubicBezTo>
                  <a:pt x="40" y="213"/>
                  <a:pt x="39" y="214"/>
                  <a:pt x="40" y="214"/>
                </a:cubicBezTo>
                <a:close/>
                <a:moveTo>
                  <a:pt x="35" y="215"/>
                </a:moveTo>
                <a:cubicBezTo>
                  <a:pt x="36" y="215"/>
                  <a:pt x="37" y="214"/>
                  <a:pt x="37" y="213"/>
                </a:cubicBezTo>
                <a:cubicBezTo>
                  <a:pt x="36" y="214"/>
                  <a:pt x="35" y="215"/>
                  <a:pt x="35" y="215"/>
                </a:cubicBezTo>
                <a:close/>
                <a:moveTo>
                  <a:pt x="48" y="223"/>
                </a:moveTo>
                <a:cubicBezTo>
                  <a:pt x="49" y="223"/>
                  <a:pt x="49" y="222"/>
                  <a:pt x="48" y="222"/>
                </a:cubicBezTo>
                <a:cubicBezTo>
                  <a:pt x="48" y="222"/>
                  <a:pt x="48" y="223"/>
                  <a:pt x="48" y="223"/>
                </a:cubicBezTo>
                <a:close/>
                <a:moveTo>
                  <a:pt x="38" y="217"/>
                </a:moveTo>
                <a:cubicBezTo>
                  <a:pt x="38" y="217"/>
                  <a:pt x="39" y="216"/>
                  <a:pt x="39" y="215"/>
                </a:cubicBezTo>
                <a:lnTo>
                  <a:pt x="38" y="217"/>
                </a:lnTo>
                <a:close/>
                <a:moveTo>
                  <a:pt x="43" y="223"/>
                </a:moveTo>
                <a:cubicBezTo>
                  <a:pt x="43" y="223"/>
                  <a:pt x="45" y="222"/>
                  <a:pt x="44" y="221"/>
                </a:cubicBezTo>
                <a:cubicBezTo>
                  <a:pt x="44" y="222"/>
                  <a:pt x="42" y="223"/>
                  <a:pt x="43" y="223"/>
                </a:cubicBezTo>
                <a:close/>
                <a:moveTo>
                  <a:pt x="62" y="237"/>
                </a:moveTo>
                <a:cubicBezTo>
                  <a:pt x="62" y="237"/>
                  <a:pt x="63" y="236"/>
                  <a:pt x="62" y="235"/>
                </a:cubicBezTo>
                <a:cubicBezTo>
                  <a:pt x="62" y="236"/>
                  <a:pt x="61" y="237"/>
                  <a:pt x="62" y="237"/>
                </a:cubicBezTo>
                <a:close/>
                <a:moveTo>
                  <a:pt x="30" y="213"/>
                </a:moveTo>
                <a:cubicBezTo>
                  <a:pt x="30" y="212"/>
                  <a:pt x="31" y="212"/>
                  <a:pt x="30" y="211"/>
                </a:cubicBezTo>
                <a:cubicBezTo>
                  <a:pt x="30" y="212"/>
                  <a:pt x="29" y="212"/>
                  <a:pt x="30" y="213"/>
                </a:cubicBezTo>
                <a:close/>
                <a:moveTo>
                  <a:pt x="49" y="228"/>
                </a:moveTo>
                <a:cubicBezTo>
                  <a:pt x="50" y="229"/>
                  <a:pt x="50" y="227"/>
                  <a:pt x="50" y="228"/>
                </a:cubicBezTo>
                <a:cubicBezTo>
                  <a:pt x="51" y="227"/>
                  <a:pt x="51" y="227"/>
                  <a:pt x="51" y="227"/>
                </a:cubicBezTo>
                <a:cubicBezTo>
                  <a:pt x="51" y="227"/>
                  <a:pt x="51" y="227"/>
                  <a:pt x="51" y="227"/>
                </a:cubicBezTo>
                <a:cubicBezTo>
                  <a:pt x="50" y="228"/>
                  <a:pt x="49" y="227"/>
                  <a:pt x="49" y="228"/>
                </a:cubicBezTo>
                <a:close/>
                <a:moveTo>
                  <a:pt x="44" y="225"/>
                </a:moveTo>
                <a:cubicBezTo>
                  <a:pt x="44" y="224"/>
                  <a:pt x="45" y="224"/>
                  <a:pt x="44" y="223"/>
                </a:cubicBezTo>
                <a:cubicBezTo>
                  <a:pt x="44" y="224"/>
                  <a:pt x="44" y="224"/>
                  <a:pt x="44" y="225"/>
                </a:cubicBezTo>
                <a:close/>
                <a:moveTo>
                  <a:pt x="64" y="238"/>
                </a:moveTo>
                <a:cubicBezTo>
                  <a:pt x="63" y="238"/>
                  <a:pt x="63" y="239"/>
                  <a:pt x="63" y="239"/>
                </a:cubicBezTo>
                <a:cubicBezTo>
                  <a:pt x="64" y="239"/>
                  <a:pt x="64" y="239"/>
                  <a:pt x="64" y="238"/>
                </a:cubicBezTo>
                <a:close/>
                <a:moveTo>
                  <a:pt x="29" y="217"/>
                </a:moveTo>
                <a:cubicBezTo>
                  <a:pt x="30" y="217"/>
                  <a:pt x="30" y="216"/>
                  <a:pt x="30" y="215"/>
                </a:cubicBezTo>
                <a:cubicBezTo>
                  <a:pt x="30" y="216"/>
                  <a:pt x="29" y="216"/>
                  <a:pt x="29" y="217"/>
                </a:cubicBezTo>
                <a:close/>
                <a:moveTo>
                  <a:pt x="55" y="237"/>
                </a:moveTo>
                <a:cubicBezTo>
                  <a:pt x="55" y="236"/>
                  <a:pt x="56" y="236"/>
                  <a:pt x="56" y="235"/>
                </a:cubicBezTo>
                <a:cubicBezTo>
                  <a:pt x="55" y="235"/>
                  <a:pt x="55" y="236"/>
                  <a:pt x="55" y="237"/>
                </a:cubicBezTo>
                <a:close/>
                <a:moveTo>
                  <a:pt x="47" y="231"/>
                </a:moveTo>
                <a:cubicBezTo>
                  <a:pt x="47" y="232"/>
                  <a:pt x="48" y="230"/>
                  <a:pt x="48" y="230"/>
                </a:cubicBezTo>
                <a:cubicBezTo>
                  <a:pt x="47" y="230"/>
                  <a:pt x="47" y="230"/>
                  <a:pt x="47" y="231"/>
                </a:cubicBezTo>
                <a:close/>
                <a:moveTo>
                  <a:pt x="61" y="240"/>
                </a:moveTo>
                <a:cubicBezTo>
                  <a:pt x="62" y="240"/>
                  <a:pt x="61" y="240"/>
                  <a:pt x="61" y="239"/>
                </a:cubicBezTo>
                <a:cubicBezTo>
                  <a:pt x="61" y="240"/>
                  <a:pt x="61" y="240"/>
                  <a:pt x="61" y="240"/>
                </a:cubicBezTo>
                <a:close/>
                <a:moveTo>
                  <a:pt x="34" y="223"/>
                </a:moveTo>
                <a:cubicBezTo>
                  <a:pt x="34" y="222"/>
                  <a:pt x="35" y="222"/>
                  <a:pt x="35" y="221"/>
                </a:cubicBezTo>
                <a:cubicBezTo>
                  <a:pt x="34" y="221"/>
                  <a:pt x="33" y="222"/>
                  <a:pt x="34" y="223"/>
                </a:cubicBezTo>
                <a:close/>
                <a:moveTo>
                  <a:pt x="26" y="217"/>
                </a:moveTo>
                <a:cubicBezTo>
                  <a:pt x="26" y="217"/>
                  <a:pt x="27" y="217"/>
                  <a:pt x="26" y="216"/>
                </a:cubicBezTo>
                <a:cubicBezTo>
                  <a:pt x="26" y="217"/>
                  <a:pt x="26" y="217"/>
                  <a:pt x="26" y="217"/>
                </a:cubicBezTo>
                <a:close/>
                <a:moveTo>
                  <a:pt x="32" y="222"/>
                </a:moveTo>
                <a:cubicBezTo>
                  <a:pt x="33" y="222"/>
                  <a:pt x="33" y="222"/>
                  <a:pt x="33" y="221"/>
                </a:cubicBezTo>
                <a:cubicBezTo>
                  <a:pt x="32" y="221"/>
                  <a:pt x="32" y="222"/>
                  <a:pt x="32" y="222"/>
                </a:cubicBezTo>
                <a:close/>
                <a:moveTo>
                  <a:pt x="27" y="218"/>
                </a:moveTo>
                <a:cubicBezTo>
                  <a:pt x="27" y="219"/>
                  <a:pt x="26" y="220"/>
                  <a:pt x="27" y="221"/>
                </a:cubicBezTo>
                <a:cubicBezTo>
                  <a:pt x="27" y="220"/>
                  <a:pt x="27" y="220"/>
                  <a:pt x="28" y="219"/>
                </a:cubicBezTo>
                <a:cubicBezTo>
                  <a:pt x="28" y="219"/>
                  <a:pt x="28" y="218"/>
                  <a:pt x="27" y="218"/>
                </a:cubicBezTo>
                <a:close/>
                <a:moveTo>
                  <a:pt x="32" y="225"/>
                </a:moveTo>
                <a:cubicBezTo>
                  <a:pt x="33" y="224"/>
                  <a:pt x="33" y="224"/>
                  <a:pt x="34" y="223"/>
                </a:cubicBezTo>
                <a:cubicBezTo>
                  <a:pt x="33" y="223"/>
                  <a:pt x="33" y="223"/>
                  <a:pt x="33" y="223"/>
                </a:cubicBezTo>
                <a:cubicBezTo>
                  <a:pt x="32" y="223"/>
                  <a:pt x="32" y="224"/>
                  <a:pt x="32" y="225"/>
                </a:cubicBezTo>
                <a:close/>
                <a:moveTo>
                  <a:pt x="23" y="221"/>
                </a:moveTo>
                <a:cubicBezTo>
                  <a:pt x="24" y="220"/>
                  <a:pt x="25" y="219"/>
                  <a:pt x="26" y="217"/>
                </a:cubicBezTo>
                <a:cubicBezTo>
                  <a:pt x="25" y="219"/>
                  <a:pt x="24" y="220"/>
                  <a:pt x="23" y="221"/>
                </a:cubicBezTo>
                <a:close/>
                <a:moveTo>
                  <a:pt x="57" y="242"/>
                </a:moveTo>
                <a:cubicBezTo>
                  <a:pt x="58" y="243"/>
                  <a:pt x="58" y="243"/>
                  <a:pt x="58" y="243"/>
                </a:cubicBezTo>
                <a:cubicBezTo>
                  <a:pt x="59" y="243"/>
                  <a:pt x="58" y="242"/>
                  <a:pt x="58" y="241"/>
                </a:cubicBezTo>
                <a:lnTo>
                  <a:pt x="57" y="242"/>
                </a:lnTo>
                <a:close/>
                <a:moveTo>
                  <a:pt x="25" y="220"/>
                </a:moveTo>
                <a:cubicBezTo>
                  <a:pt x="26" y="220"/>
                  <a:pt x="26" y="219"/>
                  <a:pt x="26" y="218"/>
                </a:cubicBezTo>
                <a:cubicBezTo>
                  <a:pt x="26" y="218"/>
                  <a:pt x="25" y="219"/>
                  <a:pt x="25" y="220"/>
                </a:cubicBezTo>
                <a:close/>
                <a:moveTo>
                  <a:pt x="44" y="234"/>
                </a:moveTo>
                <a:cubicBezTo>
                  <a:pt x="44" y="234"/>
                  <a:pt x="45" y="233"/>
                  <a:pt x="45" y="233"/>
                </a:cubicBezTo>
                <a:cubicBezTo>
                  <a:pt x="44" y="233"/>
                  <a:pt x="43" y="233"/>
                  <a:pt x="44" y="234"/>
                </a:cubicBezTo>
                <a:close/>
                <a:moveTo>
                  <a:pt x="49" y="243"/>
                </a:moveTo>
                <a:cubicBezTo>
                  <a:pt x="50" y="242"/>
                  <a:pt x="52" y="240"/>
                  <a:pt x="52" y="239"/>
                </a:cubicBezTo>
                <a:cubicBezTo>
                  <a:pt x="51" y="241"/>
                  <a:pt x="49" y="241"/>
                  <a:pt x="49" y="243"/>
                </a:cubicBezTo>
                <a:close/>
                <a:moveTo>
                  <a:pt x="31" y="225"/>
                </a:moveTo>
                <a:cubicBezTo>
                  <a:pt x="32" y="225"/>
                  <a:pt x="31" y="226"/>
                  <a:pt x="31" y="226"/>
                </a:cubicBezTo>
                <a:cubicBezTo>
                  <a:pt x="32" y="226"/>
                  <a:pt x="32" y="226"/>
                  <a:pt x="32" y="225"/>
                </a:cubicBezTo>
                <a:cubicBezTo>
                  <a:pt x="32" y="225"/>
                  <a:pt x="32" y="225"/>
                  <a:pt x="31" y="225"/>
                </a:cubicBezTo>
                <a:close/>
                <a:moveTo>
                  <a:pt x="42" y="242"/>
                </a:moveTo>
                <a:cubicBezTo>
                  <a:pt x="43" y="241"/>
                  <a:pt x="45" y="239"/>
                  <a:pt x="46" y="236"/>
                </a:cubicBezTo>
                <a:cubicBezTo>
                  <a:pt x="46" y="237"/>
                  <a:pt x="46" y="238"/>
                  <a:pt x="47" y="237"/>
                </a:cubicBezTo>
                <a:cubicBezTo>
                  <a:pt x="47" y="236"/>
                  <a:pt x="46" y="236"/>
                  <a:pt x="46" y="235"/>
                </a:cubicBezTo>
                <a:cubicBezTo>
                  <a:pt x="45" y="238"/>
                  <a:pt x="42" y="240"/>
                  <a:pt x="42" y="242"/>
                </a:cubicBezTo>
                <a:close/>
                <a:moveTo>
                  <a:pt x="23" y="220"/>
                </a:moveTo>
                <a:cubicBezTo>
                  <a:pt x="23" y="220"/>
                  <a:pt x="22" y="220"/>
                  <a:pt x="23" y="219"/>
                </a:cubicBezTo>
                <a:cubicBezTo>
                  <a:pt x="22" y="219"/>
                  <a:pt x="22" y="219"/>
                  <a:pt x="22" y="219"/>
                </a:cubicBezTo>
                <a:cubicBezTo>
                  <a:pt x="22" y="219"/>
                  <a:pt x="22" y="221"/>
                  <a:pt x="23" y="220"/>
                </a:cubicBezTo>
                <a:close/>
                <a:moveTo>
                  <a:pt x="30" y="227"/>
                </a:moveTo>
                <a:cubicBezTo>
                  <a:pt x="30" y="227"/>
                  <a:pt x="30" y="227"/>
                  <a:pt x="31" y="228"/>
                </a:cubicBezTo>
                <a:cubicBezTo>
                  <a:pt x="31" y="227"/>
                  <a:pt x="31" y="227"/>
                  <a:pt x="31" y="227"/>
                </a:cubicBezTo>
                <a:cubicBezTo>
                  <a:pt x="31" y="226"/>
                  <a:pt x="32" y="227"/>
                  <a:pt x="31" y="226"/>
                </a:cubicBezTo>
                <a:cubicBezTo>
                  <a:pt x="31" y="226"/>
                  <a:pt x="31" y="226"/>
                  <a:pt x="30" y="227"/>
                </a:cubicBezTo>
                <a:close/>
                <a:moveTo>
                  <a:pt x="31" y="230"/>
                </a:moveTo>
                <a:cubicBezTo>
                  <a:pt x="32" y="229"/>
                  <a:pt x="33" y="228"/>
                  <a:pt x="33" y="228"/>
                </a:cubicBezTo>
                <a:cubicBezTo>
                  <a:pt x="32" y="228"/>
                  <a:pt x="31" y="229"/>
                  <a:pt x="31" y="230"/>
                </a:cubicBezTo>
                <a:close/>
                <a:moveTo>
                  <a:pt x="57" y="246"/>
                </a:moveTo>
                <a:cubicBezTo>
                  <a:pt x="57" y="246"/>
                  <a:pt x="57" y="246"/>
                  <a:pt x="58" y="246"/>
                </a:cubicBezTo>
                <a:cubicBezTo>
                  <a:pt x="57" y="246"/>
                  <a:pt x="57" y="246"/>
                  <a:pt x="57" y="246"/>
                </a:cubicBezTo>
                <a:close/>
                <a:moveTo>
                  <a:pt x="21" y="224"/>
                </a:moveTo>
                <a:cubicBezTo>
                  <a:pt x="22" y="224"/>
                  <a:pt x="22" y="223"/>
                  <a:pt x="22" y="223"/>
                </a:cubicBezTo>
                <a:cubicBezTo>
                  <a:pt x="22" y="223"/>
                  <a:pt x="21" y="224"/>
                  <a:pt x="21" y="224"/>
                </a:cubicBezTo>
                <a:close/>
                <a:moveTo>
                  <a:pt x="52" y="249"/>
                </a:moveTo>
                <a:cubicBezTo>
                  <a:pt x="52" y="249"/>
                  <a:pt x="52" y="249"/>
                  <a:pt x="51" y="249"/>
                </a:cubicBezTo>
                <a:cubicBezTo>
                  <a:pt x="52" y="250"/>
                  <a:pt x="52" y="249"/>
                  <a:pt x="52" y="250"/>
                </a:cubicBezTo>
                <a:cubicBezTo>
                  <a:pt x="53" y="248"/>
                  <a:pt x="53" y="248"/>
                  <a:pt x="54" y="247"/>
                </a:cubicBezTo>
                <a:cubicBezTo>
                  <a:pt x="53" y="247"/>
                  <a:pt x="52" y="248"/>
                  <a:pt x="52" y="249"/>
                </a:cubicBezTo>
                <a:close/>
                <a:moveTo>
                  <a:pt x="29" y="230"/>
                </a:moveTo>
                <a:cubicBezTo>
                  <a:pt x="29" y="230"/>
                  <a:pt x="29" y="230"/>
                  <a:pt x="29" y="230"/>
                </a:cubicBezTo>
                <a:cubicBezTo>
                  <a:pt x="29" y="229"/>
                  <a:pt x="28" y="230"/>
                  <a:pt x="29" y="230"/>
                </a:cubicBezTo>
                <a:close/>
                <a:moveTo>
                  <a:pt x="54" y="249"/>
                </a:moveTo>
                <a:cubicBezTo>
                  <a:pt x="55" y="250"/>
                  <a:pt x="54" y="251"/>
                  <a:pt x="55" y="250"/>
                </a:cubicBezTo>
                <a:cubicBezTo>
                  <a:pt x="56" y="251"/>
                  <a:pt x="55" y="250"/>
                  <a:pt x="55" y="251"/>
                </a:cubicBezTo>
                <a:cubicBezTo>
                  <a:pt x="56" y="251"/>
                  <a:pt x="56" y="250"/>
                  <a:pt x="56" y="250"/>
                </a:cubicBezTo>
                <a:cubicBezTo>
                  <a:pt x="55" y="249"/>
                  <a:pt x="55" y="249"/>
                  <a:pt x="54" y="249"/>
                </a:cubicBezTo>
                <a:close/>
                <a:moveTo>
                  <a:pt x="47" y="245"/>
                </a:moveTo>
                <a:cubicBezTo>
                  <a:pt x="47" y="246"/>
                  <a:pt x="46" y="246"/>
                  <a:pt x="47" y="246"/>
                </a:cubicBezTo>
                <a:cubicBezTo>
                  <a:pt x="48" y="245"/>
                  <a:pt x="48" y="245"/>
                  <a:pt x="48" y="245"/>
                </a:cubicBezTo>
                <a:cubicBezTo>
                  <a:pt x="48" y="245"/>
                  <a:pt x="47" y="245"/>
                  <a:pt x="47" y="245"/>
                </a:cubicBezTo>
                <a:close/>
                <a:moveTo>
                  <a:pt x="28" y="231"/>
                </a:moveTo>
                <a:cubicBezTo>
                  <a:pt x="28" y="232"/>
                  <a:pt x="27" y="232"/>
                  <a:pt x="27" y="233"/>
                </a:cubicBezTo>
                <a:cubicBezTo>
                  <a:pt x="28" y="232"/>
                  <a:pt x="28" y="231"/>
                  <a:pt x="28" y="231"/>
                </a:cubicBezTo>
                <a:cubicBezTo>
                  <a:pt x="28" y="231"/>
                  <a:pt x="28" y="230"/>
                  <a:pt x="28" y="231"/>
                </a:cubicBezTo>
                <a:close/>
                <a:moveTo>
                  <a:pt x="28" y="235"/>
                </a:moveTo>
                <a:cubicBezTo>
                  <a:pt x="29" y="234"/>
                  <a:pt x="30" y="233"/>
                  <a:pt x="29" y="232"/>
                </a:cubicBezTo>
                <a:cubicBezTo>
                  <a:pt x="29" y="233"/>
                  <a:pt x="29" y="234"/>
                  <a:pt x="28" y="235"/>
                </a:cubicBezTo>
                <a:close/>
                <a:moveTo>
                  <a:pt x="48" y="247"/>
                </a:moveTo>
                <a:cubicBezTo>
                  <a:pt x="48" y="248"/>
                  <a:pt x="49" y="248"/>
                  <a:pt x="49" y="248"/>
                </a:cubicBezTo>
                <a:cubicBezTo>
                  <a:pt x="49" y="248"/>
                  <a:pt x="49" y="248"/>
                  <a:pt x="49" y="248"/>
                </a:cubicBezTo>
                <a:cubicBezTo>
                  <a:pt x="49" y="248"/>
                  <a:pt x="49" y="247"/>
                  <a:pt x="48" y="247"/>
                </a:cubicBezTo>
                <a:close/>
                <a:moveTo>
                  <a:pt x="17" y="226"/>
                </a:moveTo>
                <a:cubicBezTo>
                  <a:pt x="17" y="226"/>
                  <a:pt x="17" y="227"/>
                  <a:pt x="17" y="227"/>
                </a:cubicBezTo>
                <a:cubicBezTo>
                  <a:pt x="17" y="226"/>
                  <a:pt x="18" y="227"/>
                  <a:pt x="18" y="227"/>
                </a:cubicBezTo>
                <a:cubicBezTo>
                  <a:pt x="18" y="226"/>
                  <a:pt x="17" y="226"/>
                  <a:pt x="17" y="225"/>
                </a:cubicBezTo>
                <a:lnTo>
                  <a:pt x="17" y="226"/>
                </a:lnTo>
                <a:close/>
                <a:moveTo>
                  <a:pt x="41" y="244"/>
                </a:moveTo>
                <a:cubicBezTo>
                  <a:pt x="41" y="244"/>
                  <a:pt x="42" y="243"/>
                  <a:pt x="41" y="243"/>
                </a:cubicBezTo>
                <a:cubicBezTo>
                  <a:pt x="40" y="245"/>
                  <a:pt x="39" y="245"/>
                  <a:pt x="41" y="244"/>
                </a:cubicBezTo>
                <a:close/>
                <a:moveTo>
                  <a:pt x="50" y="252"/>
                </a:moveTo>
                <a:cubicBezTo>
                  <a:pt x="50" y="251"/>
                  <a:pt x="51" y="252"/>
                  <a:pt x="51" y="252"/>
                </a:cubicBezTo>
                <a:cubicBezTo>
                  <a:pt x="50" y="252"/>
                  <a:pt x="51" y="251"/>
                  <a:pt x="51" y="250"/>
                </a:cubicBezTo>
                <a:cubicBezTo>
                  <a:pt x="51" y="252"/>
                  <a:pt x="49" y="251"/>
                  <a:pt x="50" y="252"/>
                </a:cubicBezTo>
                <a:close/>
                <a:moveTo>
                  <a:pt x="42" y="245"/>
                </a:moveTo>
                <a:cubicBezTo>
                  <a:pt x="42" y="246"/>
                  <a:pt x="42" y="246"/>
                  <a:pt x="43" y="246"/>
                </a:cubicBezTo>
                <a:cubicBezTo>
                  <a:pt x="43" y="245"/>
                  <a:pt x="42" y="245"/>
                  <a:pt x="42" y="245"/>
                </a:cubicBezTo>
                <a:close/>
                <a:moveTo>
                  <a:pt x="53" y="255"/>
                </a:moveTo>
                <a:cubicBezTo>
                  <a:pt x="53" y="254"/>
                  <a:pt x="54" y="254"/>
                  <a:pt x="53" y="253"/>
                </a:cubicBezTo>
                <a:cubicBezTo>
                  <a:pt x="53" y="254"/>
                  <a:pt x="52" y="254"/>
                  <a:pt x="53" y="255"/>
                </a:cubicBezTo>
                <a:close/>
                <a:moveTo>
                  <a:pt x="40" y="247"/>
                </a:moveTo>
                <a:cubicBezTo>
                  <a:pt x="41" y="247"/>
                  <a:pt x="42" y="246"/>
                  <a:pt x="41" y="246"/>
                </a:cubicBezTo>
                <a:lnTo>
                  <a:pt x="40" y="247"/>
                </a:lnTo>
                <a:close/>
                <a:moveTo>
                  <a:pt x="43" y="248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8"/>
                  <a:pt x="43" y="248"/>
                  <a:pt x="43" y="248"/>
                </a:cubicBezTo>
                <a:close/>
                <a:moveTo>
                  <a:pt x="15" y="234"/>
                </a:moveTo>
                <a:cubicBezTo>
                  <a:pt x="15" y="233"/>
                  <a:pt x="15" y="233"/>
                  <a:pt x="15" y="232"/>
                </a:cubicBezTo>
                <a:cubicBezTo>
                  <a:pt x="15" y="233"/>
                  <a:pt x="15" y="233"/>
                  <a:pt x="15" y="233"/>
                </a:cubicBezTo>
                <a:cubicBezTo>
                  <a:pt x="16" y="234"/>
                  <a:pt x="16" y="234"/>
                  <a:pt x="16" y="234"/>
                </a:cubicBezTo>
                <a:cubicBezTo>
                  <a:pt x="17" y="232"/>
                  <a:pt x="17" y="233"/>
                  <a:pt x="18" y="231"/>
                </a:cubicBezTo>
                <a:cubicBezTo>
                  <a:pt x="18" y="231"/>
                  <a:pt x="17" y="231"/>
                  <a:pt x="17" y="230"/>
                </a:cubicBezTo>
                <a:cubicBezTo>
                  <a:pt x="17" y="230"/>
                  <a:pt x="17" y="231"/>
                  <a:pt x="17" y="230"/>
                </a:cubicBezTo>
                <a:cubicBezTo>
                  <a:pt x="17" y="232"/>
                  <a:pt x="16" y="232"/>
                  <a:pt x="15" y="234"/>
                </a:cubicBezTo>
                <a:close/>
                <a:moveTo>
                  <a:pt x="51" y="255"/>
                </a:moveTo>
                <a:cubicBezTo>
                  <a:pt x="51" y="256"/>
                  <a:pt x="50" y="257"/>
                  <a:pt x="51" y="257"/>
                </a:cubicBezTo>
                <a:cubicBezTo>
                  <a:pt x="51" y="256"/>
                  <a:pt x="52" y="256"/>
                  <a:pt x="52" y="255"/>
                </a:cubicBezTo>
                <a:cubicBezTo>
                  <a:pt x="51" y="255"/>
                  <a:pt x="51" y="255"/>
                  <a:pt x="51" y="255"/>
                </a:cubicBezTo>
                <a:close/>
                <a:moveTo>
                  <a:pt x="20" y="235"/>
                </a:moveTo>
                <a:cubicBezTo>
                  <a:pt x="19" y="235"/>
                  <a:pt x="19" y="236"/>
                  <a:pt x="19" y="236"/>
                </a:cubicBezTo>
                <a:cubicBezTo>
                  <a:pt x="20" y="236"/>
                  <a:pt x="20" y="236"/>
                  <a:pt x="20" y="236"/>
                </a:cubicBezTo>
                <a:cubicBezTo>
                  <a:pt x="20" y="236"/>
                  <a:pt x="21" y="235"/>
                  <a:pt x="21" y="235"/>
                </a:cubicBezTo>
                <a:cubicBezTo>
                  <a:pt x="20" y="235"/>
                  <a:pt x="20" y="236"/>
                  <a:pt x="20" y="235"/>
                </a:cubicBezTo>
                <a:close/>
                <a:moveTo>
                  <a:pt x="21" y="238"/>
                </a:moveTo>
                <a:cubicBezTo>
                  <a:pt x="21" y="237"/>
                  <a:pt x="22" y="237"/>
                  <a:pt x="22" y="236"/>
                </a:cubicBezTo>
                <a:cubicBezTo>
                  <a:pt x="21" y="236"/>
                  <a:pt x="21" y="237"/>
                  <a:pt x="21" y="238"/>
                </a:cubicBezTo>
                <a:close/>
                <a:moveTo>
                  <a:pt x="17" y="236"/>
                </a:moveTo>
                <a:cubicBezTo>
                  <a:pt x="18" y="236"/>
                  <a:pt x="18" y="235"/>
                  <a:pt x="18" y="235"/>
                </a:cubicBezTo>
                <a:cubicBezTo>
                  <a:pt x="18" y="235"/>
                  <a:pt x="17" y="236"/>
                  <a:pt x="17" y="236"/>
                </a:cubicBezTo>
                <a:close/>
                <a:moveTo>
                  <a:pt x="23" y="243"/>
                </a:moveTo>
                <a:cubicBezTo>
                  <a:pt x="24" y="243"/>
                  <a:pt x="25" y="241"/>
                  <a:pt x="26" y="240"/>
                </a:cubicBezTo>
                <a:cubicBezTo>
                  <a:pt x="25" y="240"/>
                  <a:pt x="25" y="240"/>
                  <a:pt x="25" y="240"/>
                </a:cubicBezTo>
                <a:cubicBezTo>
                  <a:pt x="24" y="241"/>
                  <a:pt x="24" y="242"/>
                  <a:pt x="23" y="243"/>
                </a:cubicBezTo>
                <a:close/>
                <a:moveTo>
                  <a:pt x="17" y="238"/>
                </a:moveTo>
                <a:cubicBezTo>
                  <a:pt x="17" y="237"/>
                  <a:pt x="18" y="237"/>
                  <a:pt x="18" y="236"/>
                </a:cubicBezTo>
                <a:cubicBezTo>
                  <a:pt x="17" y="236"/>
                  <a:pt x="16" y="237"/>
                  <a:pt x="17" y="238"/>
                </a:cubicBezTo>
                <a:close/>
                <a:moveTo>
                  <a:pt x="35" y="251"/>
                </a:moveTo>
                <a:cubicBezTo>
                  <a:pt x="35" y="252"/>
                  <a:pt x="36" y="250"/>
                  <a:pt x="36" y="250"/>
                </a:cubicBezTo>
                <a:lnTo>
                  <a:pt x="35" y="251"/>
                </a:lnTo>
                <a:close/>
                <a:moveTo>
                  <a:pt x="38" y="255"/>
                </a:moveTo>
                <a:cubicBezTo>
                  <a:pt x="39" y="254"/>
                  <a:pt x="39" y="254"/>
                  <a:pt x="39" y="254"/>
                </a:cubicBezTo>
                <a:cubicBezTo>
                  <a:pt x="39" y="254"/>
                  <a:pt x="38" y="254"/>
                  <a:pt x="38" y="255"/>
                </a:cubicBezTo>
                <a:close/>
                <a:moveTo>
                  <a:pt x="12" y="236"/>
                </a:moveTo>
                <a:cubicBezTo>
                  <a:pt x="12" y="236"/>
                  <a:pt x="12" y="237"/>
                  <a:pt x="12" y="237"/>
                </a:cubicBezTo>
                <a:cubicBezTo>
                  <a:pt x="13" y="236"/>
                  <a:pt x="13" y="236"/>
                  <a:pt x="13" y="236"/>
                </a:cubicBezTo>
                <a:cubicBezTo>
                  <a:pt x="13" y="236"/>
                  <a:pt x="12" y="236"/>
                  <a:pt x="12" y="236"/>
                </a:cubicBezTo>
                <a:close/>
                <a:moveTo>
                  <a:pt x="38" y="253"/>
                </a:moveTo>
                <a:cubicBezTo>
                  <a:pt x="36" y="252"/>
                  <a:pt x="36" y="252"/>
                  <a:pt x="36" y="252"/>
                </a:cubicBezTo>
                <a:cubicBezTo>
                  <a:pt x="36" y="253"/>
                  <a:pt x="37" y="254"/>
                  <a:pt x="38" y="253"/>
                </a:cubicBezTo>
                <a:close/>
                <a:moveTo>
                  <a:pt x="12" y="239"/>
                </a:moveTo>
                <a:cubicBezTo>
                  <a:pt x="13" y="238"/>
                  <a:pt x="13" y="238"/>
                  <a:pt x="13" y="238"/>
                </a:cubicBezTo>
                <a:cubicBezTo>
                  <a:pt x="13" y="238"/>
                  <a:pt x="13" y="239"/>
                  <a:pt x="13" y="238"/>
                </a:cubicBezTo>
                <a:cubicBezTo>
                  <a:pt x="12" y="238"/>
                  <a:pt x="14" y="237"/>
                  <a:pt x="13" y="237"/>
                </a:cubicBezTo>
                <a:cubicBezTo>
                  <a:pt x="12" y="237"/>
                  <a:pt x="12" y="238"/>
                  <a:pt x="12" y="239"/>
                </a:cubicBezTo>
                <a:close/>
                <a:moveTo>
                  <a:pt x="35" y="256"/>
                </a:moveTo>
                <a:cubicBezTo>
                  <a:pt x="35" y="256"/>
                  <a:pt x="36" y="257"/>
                  <a:pt x="36" y="257"/>
                </a:cubicBezTo>
                <a:cubicBezTo>
                  <a:pt x="36" y="256"/>
                  <a:pt x="35" y="256"/>
                  <a:pt x="35" y="256"/>
                </a:cubicBezTo>
                <a:close/>
                <a:moveTo>
                  <a:pt x="27" y="255"/>
                </a:moveTo>
                <a:cubicBezTo>
                  <a:pt x="27" y="255"/>
                  <a:pt x="28" y="254"/>
                  <a:pt x="28" y="254"/>
                </a:cubicBezTo>
                <a:cubicBezTo>
                  <a:pt x="27" y="254"/>
                  <a:pt x="27" y="254"/>
                  <a:pt x="27" y="255"/>
                </a:cubicBezTo>
                <a:close/>
                <a:moveTo>
                  <a:pt x="8" y="244"/>
                </a:moveTo>
                <a:cubicBezTo>
                  <a:pt x="7" y="244"/>
                  <a:pt x="7" y="244"/>
                  <a:pt x="7" y="244"/>
                </a:cubicBezTo>
                <a:cubicBezTo>
                  <a:pt x="8" y="245"/>
                  <a:pt x="8" y="243"/>
                  <a:pt x="7" y="243"/>
                </a:cubicBezTo>
                <a:cubicBezTo>
                  <a:pt x="7" y="243"/>
                  <a:pt x="7" y="243"/>
                  <a:pt x="8" y="244"/>
                </a:cubicBezTo>
                <a:close/>
                <a:moveTo>
                  <a:pt x="6" y="247"/>
                </a:moveTo>
                <a:cubicBezTo>
                  <a:pt x="7" y="248"/>
                  <a:pt x="9" y="244"/>
                  <a:pt x="8" y="244"/>
                </a:cubicBezTo>
                <a:cubicBezTo>
                  <a:pt x="7" y="245"/>
                  <a:pt x="7" y="246"/>
                  <a:pt x="6" y="247"/>
                </a:cubicBezTo>
                <a:close/>
                <a:moveTo>
                  <a:pt x="11" y="248"/>
                </a:moveTo>
                <a:cubicBezTo>
                  <a:pt x="12" y="248"/>
                  <a:pt x="12" y="247"/>
                  <a:pt x="11" y="247"/>
                </a:cubicBezTo>
                <a:cubicBezTo>
                  <a:pt x="11" y="247"/>
                  <a:pt x="11" y="248"/>
                  <a:pt x="11" y="248"/>
                </a:cubicBezTo>
                <a:close/>
                <a:moveTo>
                  <a:pt x="32" y="264"/>
                </a:moveTo>
                <a:cubicBezTo>
                  <a:pt x="33" y="264"/>
                  <a:pt x="33" y="264"/>
                  <a:pt x="33" y="263"/>
                </a:cubicBezTo>
                <a:cubicBezTo>
                  <a:pt x="32" y="263"/>
                  <a:pt x="32" y="263"/>
                  <a:pt x="32" y="264"/>
                </a:cubicBezTo>
                <a:close/>
                <a:moveTo>
                  <a:pt x="10" y="250"/>
                </a:moveTo>
                <a:cubicBezTo>
                  <a:pt x="10" y="250"/>
                  <a:pt x="11" y="249"/>
                  <a:pt x="11" y="249"/>
                </a:cubicBezTo>
                <a:cubicBezTo>
                  <a:pt x="10" y="248"/>
                  <a:pt x="10" y="248"/>
                  <a:pt x="10" y="248"/>
                </a:cubicBezTo>
                <a:cubicBezTo>
                  <a:pt x="10" y="249"/>
                  <a:pt x="9" y="249"/>
                  <a:pt x="10" y="250"/>
                </a:cubicBezTo>
                <a:close/>
                <a:moveTo>
                  <a:pt x="7" y="252"/>
                </a:moveTo>
                <a:cubicBezTo>
                  <a:pt x="7" y="251"/>
                  <a:pt x="9" y="249"/>
                  <a:pt x="8" y="248"/>
                </a:cubicBezTo>
                <a:cubicBezTo>
                  <a:pt x="8" y="249"/>
                  <a:pt x="6" y="251"/>
                  <a:pt x="7" y="252"/>
                </a:cubicBezTo>
                <a:close/>
                <a:moveTo>
                  <a:pt x="3" y="247"/>
                </a:moveTo>
                <a:cubicBezTo>
                  <a:pt x="3" y="246"/>
                  <a:pt x="4" y="246"/>
                  <a:pt x="4" y="246"/>
                </a:cubicBezTo>
                <a:cubicBezTo>
                  <a:pt x="3" y="246"/>
                  <a:pt x="2" y="246"/>
                  <a:pt x="3" y="247"/>
                </a:cubicBezTo>
                <a:close/>
                <a:moveTo>
                  <a:pt x="0" y="255"/>
                </a:moveTo>
                <a:cubicBezTo>
                  <a:pt x="1" y="253"/>
                  <a:pt x="3" y="253"/>
                  <a:pt x="2" y="251"/>
                </a:cubicBezTo>
                <a:cubicBezTo>
                  <a:pt x="2" y="253"/>
                  <a:pt x="0" y="254"/>
                  <a:pt x="0" y="255"/>
                </a:cubicBezTo>
                <a:close/>
                <a:moveTo>
                  <a:pt x="30" y="271"/>
                </a:moveTo>
                <a:cubicBezTo>
                  <a:pt x="30" y="271"/>
                  <a:pt x="31" y="271"/>
                  <a:pt x="31" y="271"/>
                </a:cubicBezTo>
                <a:cubicBezTo>
                  <a:pt x="31" y="271"/>
                  <a:pt x="30" y="270"/>
                  <a:pt x="30" y="271"/>
                </a:cubicBezTo>
                <a:close/>
                <a:moveTo>
                  <a:pt x="34" y="274"/>
                </a:moveTo>
                <a:cubicBezTo>
                  <a:pt x="35" y="275"/>
                  <a:pt x="34" y="275"/>
                  <a:pt x="35" y="275"/>
                </a:cubicBezTo>
                <a:cubicBezTo>
                  <a:pt x="36" y="275"/>
                  <a:pt x="35" y="275"/>
                  <a:pt x="35" y="274"/>
                </a:cubicBezTo>
                <a:cubicBezTo>
                  <a:pt x="35" y="274"/>
                  <a:pt x="35" y="274"/>
                  <a:pt x="34" y="274"/>
                </a:cubicBezTo>
                <a:close/>
                <a:moveTo>
                  <a:pt x="3" y="254"/>
                </a:moveTo>
                <a:cubicBezTo>
                  <a:pt x="2" y="254"/>
                  <a:pt x="2" y="254"/>
                  <a:pt x="2" y="253"/>
                </a:cubicBezTo>
                <a:cubicBezTo>
                  <a:pt x="2" y="254"/>
                  <a:pt x="2" y="254"/>
                  <a:pt x="2" y="254"/>
                </a:cubicBezTo>
                <a:cubicBezTo>
                  <a:pt x="2" y="254"/>
                  <a:pt x="4" y="254"/>
                  <a:pt x="3" y="253"/>
                </a:cubicBezTo>
                <a:lnTo>
                  <a:pt x="3" y="254"/>
                </a:lnTo>
                <a:close/>
                <a:moveTo>
                  <a:pt x="27" y="271"/>
                </a:moveTo>
                <a:cubicBezTo>
                  <a:pt x="27" y="271"/>
                  <a:pt x="27" y="272"/>
                  <a:pt x="28" y="271"/>
                </a:cubicBezTo>
                <a:cubicBezTo>
                  <a:pt x="28" y="271"/>
                  <a:pt x="27" y="270"/>
                  <a:pt x="27" y="271"/>
                </a:cubicBezTo>
                <a:close/>
                <a:moveTo>
                  <a:pt x="31" y="278"/>
                </a:moveTo>
                <a:cubicBezTo>
                  <a:pt x="31" y="277"/>
                  <a:pt x="30" y="277"/>
                  <a:pt x="30" y="276"/>
                </a:cubicBezTo>
                <a:cubicBezTo>
                  <a:pt x="30" y="277"/>
                  <a:pt x="31" y="277"/>
                  <a:pt x="31" y="278"/>
                </a:cubicBezTo>
                <a:close/>
                <a:moveTo>
                  <a:pt x="31" y="281"/>
                </a:moveTo>
                <a:cubicBezTo>
                  <a:pt x="32" y="281"/>
                  <a:pt x="32" y="281"/>
                  <a:pt x="32" y="281"/>
                </a:cubicBezTo>
                <a:cubicBezTo>
                  <a:pt x="32" y="280"/>
                  <a:pt x="32" y="280"/>
                  <a:pt x="33" y="280"/>
                </a:cubicBezTo>
                <a:cubicBezTo>
                  <a:pt x="33" y="280"/>
                  <a:pt x="33" y="279"/>
                  <a:pt x="33" y="279"/>
                </a:cubicBezTo>
                <a:cubicBezTo>
                  <a:pt x="32" y="280"/>
                  <a:pt x="32" y="281"/>
                  <a:pt x="31" y="281"/>
                </a:cubicBezTo>
                <a:close/>
                <a:moveTo>
                  <a:pt x="782" y="255"/>
                </a:moveTo>
                <a:cubicBezTo>
                  <a:pt x="781" y="255"/>
                  <a:pt x="779" y="253"/>
                  <a:pt x="779" y="256"/>
                </a:cubicBezTo>
                <a:cubicBezTo>
                  <a:pt x="781" y="259"/>
                  <a:pt x="782" y="261"/>
                  <a:pt x="783" y="263"/>
                </a:cubicBezTo>
                <a:cubicBezTo>
                  <a:pt x="781" y="263"/>
                  <a:pt x="777" y="259"/>
                  <a:pt x="774" y="258"/>
                </a:cubicBezTo>
                <a:cubicBezTo>
                  <a:pt x="775" y="259"/>
                  <a:pt x="777" y="263"/>
                  <a:pt x="778" y="264"/>
                </a:cubicBezTo>
                <a:cubicBezTo>
                  <a:pt x="779" y="267"/>
                  <a:pt x="779" y="268"/>
                  <a:pt x="780" y="271"/>
                </a:cubicBezTo>
                <a:cubicBezTo>
                  <a:pt x="779" y="271"/>
                  <a:pt x="779" y="271"/>
                  <a:pt x="779" y="272"/>
                </a:cubicBezTo>
                <a:cubicBezTo>
                  <a:pt x="776" y="269"/>
                  <a:pt x="775" y="267"/>
                  <a:pt x="772" y="264"/>
                </a:cubicBezTo>
                <a:cubicBezTo>
                  <a:pt x="771" y="262"/>
                  <a:pt x="772" y="262"/>
                  <a:pt x="771" y="260"/>
                </a:cubicBezTo>
                <a:cubicBezTo>
                  <a:pt x="770" y="259"/>
                  <a:pt x="767" y="254"/>
                  <a:pt x="766" y="252"/>
                </a:cubicBezTo>
                <a:cubicBezTo>
                  <a:pt x="766" y="254"/>
                  <a:pt x="763" y="249"/>
                  <a:pt x="762" y="246"/>
                </a:cubicBezTo>
                <a:cubicBezTo>
                  <a:pt x="763" y="250"/>
                  <a:pt x="761" y="249"/>
                  <a:pt x="764" y="255"/>
                </a:cubicBezTo>
                <a:cubicBezTo>
                  <a:pt x="763" y="252"/>
                  <a:pt x="764" y="254"/>
                  <a:pt x="765" y="256"/>
                </a:cubicBezTo>
                <a:cubicBezTo>
                  <a:pt x="765" y="257"/>
                  <a:pt x="765" y="255"/>
                  <a:pt x="765" y="255"/>
                </a:cubicBezTo>
                <a:cubicBezTo>
                  <a:pt x="766" y="256"/>
                  <a:pt x="766" y="257"/>
                  <a:pt x="766" y="258"/>
                </a:cubicBezTo>
                <a:cubicBezTo>
                  <a:pt x="767" y="259"/>
                  <a:pt x="768" y="260"/>
                  <a:pt x="770" y="260"/>
                </a:cubicBezTo>
                <a:cubicBezTo>
                  <a:pt x="770" y="262"/>
                  <a:pt x="771" y="264"/>
                  <a:pt x="772" y="267"/>
                </a:cubicBezTo>
                <a:cubicBezTo>
                  <a:pt x="771" y="267"/>
                  <a:pt x="768" y="261"/>
                  <a:pt x="769" y="264"/>
                </a:cubicBezTo>
                <a:cubicBezTo>
                  <a:pt x="768" y="262"/>
                  <a:pt x="766" y="259"/>
                  <a:pt x="766" y="260"/>
                </a:cubicBezTo>
                <a:cubicBezTo>
                  <a:pt x="766" y="259"/>
                  <a:pt x="764" y="256"/>
                  <a:pt x="764" y="255"/>
                </a:cubicBezTo>
                <a:cubicBezTo>
                  <a:pt x="763" y="254"/>
                  <a:pt x="762" y="254"/>
                  <a:pt x="761" y="253"/>
                </a:cubicBezTo>
                <a:cubicBezTo>
                  <a:pt x="761" y="252"/>
                  <a:pt x="762" y="253"/>
                  <a:pt x="762" y="252"/>
                </a:cubicBezTo>
                <a:cubicBezTo>
                  <a:pt x="762" y="251"/>
                  <a:pt x="761" y="249"/>
                  <a:pt x="761" y="249"/>
                </a:cubicBezTo>
                <a:cubicBezTo>
                  <a:pt x="757" y="243"/>
                  <a:pt x="757" y="246"/>
                  <a:pt x="752" y="241"/>
                </a:cubicBezTo>
                <a:cubicBezTo>
                  <a:pt x="752" y="241"/>
                  <a:pt x="755" y="244"/>
                  <a:pt x="755" y="245"/>
                </a:cubicBezTo>
                <a:cubicBezTo>
                  <a:pt x="755" y="246"/>
                  <a:pt x="755" y="245"/>
                  <a:pt x="755" y="244"/>
                </a:cubicBezTo>
                <a:cubicBezTo>
                  <a:pt x="755" y="244"/>
                  <a:pt x="755" y="246"/>
                  <a:pt x="756" y="246"/>
                </a:cubicBezTo>
                <a:cubicBezTo>
                  <a:pt x="757" y="248"/>
                  <a:pt x="756" y="247"/>
                  <a:pt x="757" y="249"/>
                </a:cubicBezTo>
                <a:cubicBezTo>
                  <a:pt x="755" y="246"/>
                  <a:pt x="755" y="248"/>
                  <a:pt x="753" y="248"/>
                </a:cubicBezTo>
                <a:cubicBezTo>
                  <a:pt x="752" y="245"/>
                  <a:pt x="751" y="244"/>
                  <a:pt x="750" y="245"/>
                </a:cubicBezTo>
                <a:cubicBezTo>
                  <a:pt x="748" y="242"/>
                  <a:pt x="747" y="243"/>
                  <a:pt x="745" y="239"/>
                </a:cubicBezTo>
                <a:cubicBezTo>
                  <a:pt x="744" y="239"/>
                  <a:pt x="744" y="239"/>
                  <a:pt x="744" y="239"/>
                </a:cubicBezTo>
                <a:cubicBezTo>
                  <a:pt x="743" y="237"/>
                  <a:pt x="741" y="236"/>
                  <a:pt x="739" y="233"/>
                </a:cubicBezTo>
                <a:cubicBezTo>
                  <a:pt x="739" y="232"/>
                  <a:pt x="739" y="231"/>
                  <a:pt x="740" y="231"/>
                </a:cubicBezTo>
                <a:cubicBezTo>
                  <a:pt x="741" y="233"/>
                  <a:pt x="741" y="234"/>
                  <a:pt x="742" y="234"/>
                </a:cubicBezTo>
                <a:cubicBezTo>
                  <a:pt x="742" y="234"/>
                  <a:pt x="741" y="231"/>
                  <a:pt x="743" y="234"/>
                </a:cubicBezTo>
                <a:cubicBezTo>
                  <a:pt x="743" y="233"/>
                  <a:pt x="742" y="232"/>
                  <a:pt x="741" y="231"/>
                </a:cubicBezTo>
                <a:cubicBezTo>
                  <a:pt x="740" y="230"/>
                  <a:pt x="741" y="231"/>
                  <a:pt x="740" y="231"/>
                </a:cubicBezTo>
                <a:cubicBezTo>
                  <a:pt x="739" y="227"/>
                  <a:pt x="737" y="229"/>
                  <a:pt x="736" y="226"/>
                </a:cubicBezTo>
                <a:cubicBezTo>
                  <a:pt x="736" y="227"/>
                  <a:pt x="735" y="226"/>
                  <a:pt x="733" y="224"/>
                </a:cubicBezTo>
                <a:cubicBezTo>
                  <a:pt x="734" y="226"/>
                  <a:pt x="737" y="229"/>
                  <a:pt x="738" y="231"/>
                </a:cubicBezTo>
                <a:cubicBezTo>
                  <a:pt x="735" y="229"/>
                  <a:pt x="728" y="217"/>
                  <a:pt x="726" y="218"/>
                </a:cubicBezTo>
                <a:cubicBezTo>
                  <a:pt x="724" y="215"/>
                  <a:pt x="723" y="213"/>
                  <a:pt x="721" y="210"/>
                </a:cubicBezTo>
                <a:cubicBezTo>
                  <a:pt x="715" y="205"/>
                  <a:pt x="707" y="195"/>
                  <a:pt x="698" y="186"/>
                </a:cubicBezTo>
                <a:cubicBezTo>
                  <a:pt x="698" y="186"/>
                  <a:pt x="701" y="188"/>
                  <a:pt x="700" y="188"/>
                </a:cubicBezTo>
                <a:cubicBezTo>
                  <a:pt x="696" y="184"/>
                  <a:pt x="693" y="182"/>
                  <a:pt x="688" y="177"/>
                </a:cubicBezTo>
                <a:cubicBezTo>
                  <a:pt x="689" y="178"/>
                  <a:pt x="690" y="178"/>
                  <a:pt x="690" y="177"/>
                </a:cubicBezTo>
                <a:cubicBezTo>
                  <a:pt x="689" y="176"/>
                  <a:pt x="689" y="176"/>
                  <a:pt x="689" y="176"/>
                </a:cubicBezTo>
                <a:cubicBezTo>
                  <a:pt x="687" y="174"/>
                  <a:pt x="689" y="177"/>
                  <a:pt x="688" y="177"/>
                </a:cubicBezTo>
                <a:cubicBezTo>
                  <a:pt x="686" y="175"/>
                  <a:pt x="687" y="175"/>
                  <a:pt x="686" y="174"/>
                </a:cubicBezTo>
                <a:cubicBezTo>
                  <a:pt x="684" y="172"/>
                  <a:pt x="686" y="174"/>
                  <a:pt x="684" y="173"/>
                </a:cubicBezTo>
                <a:cubicBezTo>
                  <a:pt x="683" y="172"/>
                  <a:pt x="682" y="169"/>
                  <a:pt x="681" y="170"/>
                </a:cubicBezTo>
                <a:cubicBezTo>
                  <a:pt x="680" y="169"/>
                  <a:pt x="681" y="169"/>
                  <a:pt x="681" y="169"/>
                </a:cubicBezTo>
                <a:cubicBezTo>
                  <a:pt x="680" y="168"/>
                  <a:pt x="679" y="168"/>
                  <a:pt x="678" y="168"/>
                </a:cubicBezTo>
                <a:cubicBezTo>
                  <a:pt x="676" y="165"/>
                  <a:pt x="672" y="163"/>
                  <a:pt x="672" y="161"/>
                </a:cubicBezTo>
                <a:cubicBezTo>
                  <a:pt x="670" y="160"/>
                  <a:pt x="662" y="154"/>
                  <a:pt x="657" y="149"/>
                </a:cubicBezTo>
                <a:cubicBezTo>
                  <a:pt x="660" y="152"/>
                  <a:pt x="654" y="146"/>
                  <a:pt x="654" y="146"/>
                </a:cubicBezTo>
                <a:cubicBezTo>
                  <a:pt x="653" y="145"/>
                  <a:pt x="653" y="145"/>
                  <a:pt x="652" y="145"/>
                </a:cubicBezTo>
                <a:cubicBezTo>
                  <a:pt x="648" y="142"/>
                  <a:pt x="644" y="139"/>
                  <a:pt x="645" y="138"/>
                </a:cubicBezTo>
                <a:cubicBezTo>
                  <a:pt x="641" y="135"/>
                  <a:pt x="641" y="135"/>
                  <a:pt x="641" y="135"/>
                </a:cubicBezTo>
                <a:cubicBezTo>
                  <a:pt x="642" y="137"/>
                  <a:pt x="641" y="136"/>
                  <a:pt x="640" y="136"/>
                </a:cubicBezTo>
                <a:cubicBezTo>
                  <a:pt x="637" y="133"/>
                  <a:pt x="636" y="133"/>
                  <a:pt x="633" y="130"/>
                </a:cubicBezTo>
                <a:cubicBezTo>
                  <a:pt x="633" y="130"/>
                  <a:pt x="632" y="129"/>
                  <a:pt x="633" y="129"/>
                </a:cubicBezTo>
                <a:cubicBezTo>
                  <a:pt x="629" y="126"/>
                  <a:pt x="631" y="129"/>
                  <a:pt x="629" y="128"/>
                </a:cubicBezTo>
                <a:cubicBezTo>
                  <a:pt x="628" y="126"/>
                  <a:pt x="625" y="124"/>
                  <a:pt x="622" y="123"/>
                </a:cubicBezTo>
                <a:cubicBezTo>
                  <a:pt x="626" y="124"/>
                  <a:pt x="620" y="120"/>
                  <a:pt x="618" y="120"/>
                </a:cubicBezTo>
                <a:cubicBezTo>
                  <a:pt x="618" y="120"/>
                  <a:pt x="620" y="122"/>
                  <a:pt x="621" y="122"/>
                </a:cubicBezTo>
                <a:cubicBezTo>
                  <a:pt x="623" y="124"/>
                  <a:pt x="615" y="119"/>
                  <a:pt x="617" y="119"/>
                </a:cubicBezTo>
                <a:cubicBezTo>
                  <a:pt x="614" y="117"/>
                  <a:pt x="614" y="117"/>
                  <a:pt x="614" y="117"/>
                </a:cubicBezTo>
                <a:cubicBezTo>
                  <a:pt x="613" y="116"/>
                  <a:pt x="614" y="118"/>
                  <a:pt x="611" y="116"/>
                </a:cubicBezTo>
                <a:cubicBezTo>
                  <a:pt x="611" y="116"/>
                  <a:pt x="613" y="116"/>
                  <a:pt x="612" y="115"/>
                </a:cubicBezTo>
                <a:cubicBezTo>
                  <a:pt x="610" y="114"/>
                  <a:pt x="612" y="116"/>
                  <a:pt x="610" y="115"/>
                </a:cubicBezTo>
                <a:cubicBezTo>
                  <a:pt x="607" y="112"/>
                  <a:pt x="602" y="111"/>
                  <a:pt x="596" y="106"/>
                </a:cubicBezTo>
                <a:cubicBezTo>
                  <a:pt x="596" y="106"/>
                  <a:pt x="595" y="106"/>
                  <a:pt x="595" y="105"/>
                </a:cubicBezTo>
                <a:cubicBezTo>
                  <a:pt x="594" y="105"/>
                  <a:pt x="594" y="105"/>
                  <a:pt x="594" y="106"/>
                </a:cubicBezTo>
                <a:cubicBezTo>
                  <a:pt x="587" y="101"/>
                  <a:pt x="583" y="99"/>
                  <a:pt x="576" y="95"/>
                </a:cubicBezTo>
                <a:cubicBezTo>
                  <a:pt x="573" y="94"/>
                  <a:pt x="576" y="96"/>
                  <a:pt x="575" y="96"/>
                </a:cubicBezTo>
                <a:cubicBezTo>
                  <a:pt x="575" y="95"/>
                  <a:pt x="571" y="94"/>
                  <a:pt x="571" y="94"/>
                </a:cubicBezTo>
                <a:cubicBezTo>
                  <a:pt x="568" y="92"/>
                  <a:pt x="566" y="90"/>
                  <a:pt x="562" y="88"/>
                </a:cubicBezTo>
                <a:cubicBezTo>
                  <a:pt x="555" y="85"/>
                  <a:pt x="548" y="82"/>
                  <a:pt x="540" y="79"/>
                </a:cubicBezTo>
                <a:cubicBezTo>
                  <a:pt x="540" y="78"/>
                  <a:pt x="540" y="78"/>
                  <a:pt x="540" y="78"/>
                </a:cubicBezTo>
                <a:cubicBezTo>
                  <a:pt x="537" y="77"/>
                  <a:pt x="535" y="76"/>
                  <a:pt x="533" y="75"/>
                </a:cubicBezTo>
                <a:cubicBezTo>
                  <a:pt x="530" y="74"/>
                  <a:pt x="529" y="74"/>
                  <a:pt x="526" y="73"/>
                </a:cubicBezTo>
                <a:cubicBezTo>
                  <a:pt x="526" y="72"/>
                  <a:pt x="526" y="72"/>
                  <a:pt x="526" y="72"/>
                </a:cubicBezTo>
                <a:cubicBezTo>
                  <a:pt x="521" y="71"/>
                  <a:pt x="517" y="70"/>
                  <a:pt x="514" y="68"/>
                </a:cubicBezTo>
                <a:cubicBezTo>
                  <a:pt x="510" y="68"/>
                  <a:pt x="504" y="65"/>
                  <a:pt x="502" y="64"/>
                </a:cubicBezTo>
                <a:cubicBezTo>
                  <a:pt x="500" y="63"/>
                  <a:pt x="502" y="65"/>
                  <a:pt x="502" y="65"/>
                </a:cubicBezTo>
                <a:cubicBezTo>
                  <a:pt x="497" y="64"/>
                  <a:pt x="493" y="62"/>
                  <a:pt x="488" y="60"/>
                </a:cubicBezTo>
                <a:cubicBezTo>
                  <a:pt x="485" y="60"/>
                  <a:pt x="481" y="60"/>
                  <a:pt x="480" y="59"/>
                </a:cubicBezTo>
                <a:cubicBezTo>
                  <a:pt x="483" y="59"/>
                  <a:pt x="485" y="60"/>
                  <a:pt x="484" y="59"/>
                </a:cubicBezTo>
                <a:cubicBezTo>
                  <a:pt x="482" y="58"/>
                  <a:pt x="480" y="59"/>
                  <a:pt x="480" y="58"/>
                </a:cubicBezTo>
                <a:cubicBezTo>
                  <a:pt x="479" y="58"/>
                  <a:pt x="479" y="58"/>
                  <a:pt x="479" y="59"/>
                </a:cubicBezTo>
                <a:cubicBezTo>
                  <a:pt x="474" y="58"/>
                  <a:pt x="470" y="57"/>
                  <a:pt x="468" y="56"/>
                </a:cubicBezTo>
                <a:cubicBezTo>
                  <a:pt x="466" y="56"/>
                  <a:pt x="469" y="57"/>
                  <a:pt x="464" y="56"/>
                </a:cubicBezTo>
                <a:cubicBezTo>
                  <a:pt x="465" y="55"/>
                  <a:pt x="461" y="54"/>
                  <a:pt x="459" y="54"/>
                </a:cubicBezTo>
                <a:cubicBezTo>
                  <a:pt x="459" y="54"/>
                  <a:pt x="459" y="54"/>
                  <a:pt x="458" y="54"/>
                </a:cubicBezTo>
                <a:cubicBezTo>
                  <a:pt x="458" y="54"/>
                  <a:pt x="459" y="54"/>
                  <a:pt x="461" y="54"/>
                </a:cubicBezTo>
                <a:cubicBezTo>
                  <a:pt x="461" y="53"/>
                  <a:pt x="460" y="53"/>
                  <a:pt x="458" y="53"/>
                </a:cubicBezTo>
                <a:cubicBezTo>
                  <a:pt x="457" y="53"/>
                  <a:pt x="456" y="53"/>
                  <a:pt x="456" y="54"/>
                </a:cubicBezTo>
                <a:cubicBezTo>
                  <a:pt x="453" y="53"/>
                  <a:pt x="452" y="52"/>
                  <a:pt x="450" y="52"/>
                </a:cubicBezTo>
                <a:cubicBezTo>
                  <a:pt x="448" y="51"/>
                  <a:pt x="451" y="52"/>
                  <a:pt x="450" y="52"/>
                </a:cubicBezTo>
                <a:cubicBezTo>
                  <a:pt x="442" y="51"/>
                  <a:pt x="434" y="51"/>
                  <a:pt x="428" y="49"/>
                </a:cubicBezTo>
                <a:cubicBezTo>
                  <a:pt x="426" y="49"/>
                  <a:pt x="429" y="50"/>
                  <a:pt x="427" y="50"/>
                </a:cubicBezTo>
                <a:cubicBezTo>
                  <a:pt x="424" y="50"/>
                  <a:pt x="424" y="49"/>
                  <a:pt x="426" y="49"/>
                </a:cubicBezTo>
                <a:cubicBezTo>
                  <a:pt x="426" y="48"/>
                  <a:pt x="425" y="49"/>
                  <a:pt x="423" y="48"/>
                </a:cubicBezTo>
                <a:cubicBezTo>
                  <a:pt x="423" y="49"/>
                  <a:pt x="423" y="49"/>
                  <a:pt x="423" y="49"/>
                </a:cubicBezTo>
                <a:cubicBezTo>
                  <a:pt x="416" y="48"/>
                  <a:pt x="410" y="48"/>
                  <a:pt x="402" y="48"/>
                </a:cubicBezTo>
                <a:cubicBezTo>
                  <a:pt x="404" y="47"/>
                  <a:pt x="401" y="47"/>
                  <a:pt x="397" y="47"/>
                </a:cubicBezTo>
                <a:cubicBezTo>
                  <a:pt x="397" y="46"/>
                  <a:pt x="397" y="46"/>
                  <a:pt x="397" y="46"/>
                </a:cubicBezTo>
                <a:cubicBezTo>
                  <a:pt x="394" y="47"/>
                  <a:pt x="393" y="46"/>
                  <a:pt x="391" y="46"/>
                </a:cubicBezTo>
                <a:cubicBezTo>
                  <a:pt x="389" y="46"/>
                  <a:pt x="395" y="47"/>
                  <a:pt x="393" y="48"/>
                </a:cubicBezTo>
                <a:cubicBezTo>
                  <a:pt x="390" y="47"/>
                  <a:pt x="390" y="47"/>
                  <a:pt x="388" y="47"/>
                </a:cubicBezTo>
                <a:cubicBezTo>
                  <a:pt x="386" y="47"/>
                  <a:pt x="388" y="47"/>
                  <a:pt x="388" y="48"/>
                </a:cubicBezTo>
                <a:cubicBezTo>
                  <a:pt x="385" y="48"/>
                  <a:pt x="385" y="47"/>
                  <a:pt x="382" y="48"/>
                </a:cubicBezTo>
                <a:cubicBezTo>
                  <a:pt x="382" y="47"/>
                  <a:pt x="383" y="47"/>
                  <a:pt x="384" y="47"/>
                </a:cubicBezTo>
                <a:cubicBezTo>
                  <a:pt x="383" y="47"/>
                  <a:pt x="380" y="48"/>
                  <a:pt x="380" y="47"/>
                </a:cubicBezTo>
                <a:cubicBezTo>
                  <a:pt x="379" y="47"/>
                  <a:pt x="380" y="48"/>
                  <a:pt x="377" y="48"/>
                </a:cubicBezTo>
                <a:cubicBezTo>
                  <a:pt x="376" y="47"/>
                  <a:pt x="377" y="47"/>
                  <a:pt x="376" y="47"/>
                </a:cubicBezTo>
                <a:cubicBezTo>
                  <a:pt x="375" y="47"/>
                  <a:pt x="371" y="48"/>
                  <a:pt x="375" y="48"/>
                </a:cubicBezTo>
                <a:cubicBezTo>
                  <a:pt x="374" y="48"/>
                  <a:pt x="373" y="49"/>
                  <a:pt x="371" y="49"/>
                </a:cubicBezTo>
                <a:cubicBezTo>
                  <a:pt x="372" y="48"/>
                  <a:pt x="370" y="48"/>
                  <a:pt x="371" y="47"/>
                </a:cubicBezTo>
                <a:cubicBezTo>
                  <a:pt x="370" y="47"/>
                  <a:pt x="367" y="48"/>
                  <a:pt x="368" y="47"/>
                </a:cubicBezTo>
                <a:cubicBezTo>
                  <a:pt x="365" y="48"/>
                  <a:pt x="363" y="48"/>
                  <a:pt x="361" y="48"/>
                </a:cubicBezTo>
                <a:cubicBezTo>
                  <a:pt x="361" y="47"/>
                  <a:pt x="362" y="47"/>
                  <a:pt x="363" y="47"/>
                </a:cubicBezTo>
                <a:cubicBezTo>
                  <a:pt x="363" y="47"/>
                  <a:pt x="361" y="47"/>
                  <a:pt x="359" y="47"/>
                </a:cubicBezTo>
                <a:cubicBezTo>
                  <a:pt x="358" y="48"/>
                  <a:pt x="355" y="48"/>
                  <a:pt x="351" y="48"/>
                </a:cubicBezTo>
                <a:cubicBezTo>
                  <a:pt x="351" y="49"/>
                  <a:pt x="354" y="48"/>
                  <a:pt x="354" y="49"/>
                </a:cubicBezTo>
                <a:cubicBezTo>
                  <a:pt x="350" y="50"/>
                  <a:pt x="351" y="49"/>
                  <a:pt x="348" y="49"/>
                </a:cubicBezTo>
                <a:cubicBezTo>
                  <a:pt x="350" y="50"/>
                  <a:pt x="344" y="50"/>
                  <a:pt x="342" y="50"/>
                </a:cubicBezTo>
                <a:cubicBezTo>
                  <a:pt x="340" y="50"/>
                  <a:pt x="343" y="50"/>
                  <a:pt x="341" y="51"/>
                </a:cubicBezTo>
                <a:cubicBezTo>
                  <a:pt x="336" y="52"/>
                  <a:pt x="334" y="52"/>
                  <a:pt x="332" y="51"/>
                </a:cubicBezTo>
                <a:cubicBezTo>
                  <a:pt x="334" y="50"/>
                  <a:pt x="335" y="51"/>
                  <a:pt x="335" y="51"/>
                </a:cubicBezTo>
                <a:cubicBezTo>
                  <a:pt x="336" y="51"/>
                  <a:pt x="336" y="51"/>
                  <a:pt x="336" y="51"/>
                </a:cubicBezTo>
                <a:cubicBezTo>
                  <a:pt x="336" y="50"/>
                  <a:pt x="334" y="51"/>
                  <a:pt x="335" y="50"/>
                </a:cubicBezTo>
                <a:cubicBezTo>
                  <a:pt x="331" y="51"/>
                  <a:pt x="331" y="51"/>
                  <a:pt x="331" y="52"/>
                </a:cubicBezTo>
                <a:cubicBezTo>
                  <a:pt x="330" y="51"/>
                  <a:pt x="326" y="51"/>
                  <a:pt x="326" y="52"/>
                </a:cubicBezTo>
                <a:cubicBezTo>
                  <a:pt x="323" y="53"/>
                  <a:pt x="325" y="52"/>
                  <a:pt x="326" y="51"/>
                </a:cubicBezTo>
                <a:cubicBezTo>
                  <a:pt x="326" y="51"/>
                  <a:pt x="322" y="52"/>
                  <a:pt x="321" y="53"/>
                </a:cubicBezTo>
                <a:cubicBezTo>
                  <a:pt x="321" y="53"/>
                  <a:pt x="322" y="53"/>
                  <a:pt x="323" y="53"/>
                </a:cubicBezTo>
                <a:cubicBezTo>
                  <a:pt x="321" y="53"/>
                  <a:pt x="315" y="54"/>
                  <a:pt x="316" y="55"/>
                </a:cubicBezTo>
                <a:cubicBezTo>
                  <a:pt x="314" y="56"/>
                  <a:pt x="314" y="55"/>
                  <a:pt x="312" y="55"/>
                </a:cubicBezTo>
                <a:cubicBezTo>
                  <a:pt x="313" y="55"/>
                  <a:pt x="314" y="54"/>
                  <a:pt x="315" y="54"/>
                </a:cubicBezTo>
                <a:cubicBezTo>
                  <a:pt x="317" y="53"/>
                  <a:pt x="317" y="53"/>
                  <a:pt x="320" y="52"/>
                </a:cubicBezTo>
                <a:cubicBezTo>
                  <a:pt x="319" y="52"/>
                  <a:pt x="314" y="54"/>
                  <a:pt x="313" y="54"/>
                </a:cubicBezTo>
                <a:cubicBezTo>
                  <a:pt x="310" y="54"/>
                  <a:pt x="314" y="54"/>
                  <a:pt x="312" y="55"/>
                </a:cubicBezTo>
                <a:cubicBezTo>
                  <a:pt x="308" y="56"/>
                  <a:pt x="308" y="56"/>
                  <a:pt x="304" y="57"/>
                </a:cubicBezTo>
                <a:cubicBezTo>
                  <a:pt x="305" y="57"/>
                  <a:pt x="307" y="57"/>
                  <a:pt x="307" y="56"/>
                </a:cubicBezTo>
                <a:cubicBezTo>
                  <a:pt x="305" y="56"/>
                  <a:pt x="302" y="58"/>
                  <a:pt x="302" y="58"/>
                </a:cubicBezTo>
                <a:cubicBezTo>
                  <a:pt x="299" y="59"/>
                  <a:pt x="304" y="57"/>
                  <a:pt x="301" y="58"/>
                </a:cubicBezTo>
                <a:cubicBezTo>
                  <a:pt x="301" y="57"/>
                  <a:pt x="304" y="57"/>
                  <a:pt x="303" y="57"/>
                </a:cubicBezTo>
                <a:cubicBezTo>
                  <a:pt x="303" y="57"/>
                  <a:pt x="298" y="58"/>
                  <a:pt x="297" y="58"/>
                </a:cubicBezTo>
                <a:cubicBezTo>
                  <a:pt x="298" y="59"/>
                  <a:pt x="301" y="57"/>
                  <a:pt x="301" y="58"/>
                </a:cubicBezTo>
                <a:cubicBezTo>
                  <a:pt x="296" y="59"/>
                  <a:pt x="295" y="60"/>
                  <a:pt x="292" y="60"/>
                </a:cubicBezTo>
                <a:cubicBezTo>
                  <a:pt x="290" y="61"/>
                  <a:pt x="289" y="61"/>
                  <a:pt x="289" y="62"/>
                </a:cubicBezTo>
                <a:cubicBezTo>
                  <a:pt x="288" y="62"/>
                  <a:pt x="283" y="62"/>
                  <a:pt x="283" y="63"/>
                </a:cubicBezTo>
                <a:cubicBezTo>
                  <a:pt x="279" y="65"/>
                  <a:pt x="279" y="64"/>
                  <a:pt x="276" y="65"/>
                </a:cubicBezTo>
                <a:cubicBezTo>
                  <a:pt x="274" y="66"/>
                  <a:pt x="277" y="66"/>
                  <a:pt x="276" y="66"/>
                </a:cubicBezTo>
                <a:cubicBezTo>
                  <a:pt x="273" y="67"/>
                  <a:pt x="273" y="67"/>
                  <a:pt x="273" y="67"/>
                </a:cubicBezTo>
                <a:cubicBezTo>
                  <a:pt x="275" y="65"/>
                  <a:pt x="264" y="71"/>
                  <a:pt x="260" y="71"/>
                </a:cubicBezTo>
                <a:cubicBezTo>
                  <a:pt x="259" y="72"/>
                  <a:pt x="259" y="72"/>
                  <a:pt x="259" y="73"/>
                </a:cubicBezTo>
                <a:cubicBezTo>
                  <a:pt x="257" y="73"/>
                  <a:pt x="254" y="74"/>
                  <a:pt x="253" y="75"/>
                </a:cubicBezTo>
                <a:cubicBezTo>
                  <a:pt x="253" y="75"/>
                  <a:pt x="253" y="75"/>
                  <a:pt x="253" y="74"/>
                </a:cubicBezTo>
                <a:cubicBezTo>
                  <a:pt x="248" y="77"/>
                  <a:pt x="246" y="78"/>
                  <a:pt x="239" y="81"/>
                </a:cubicBezTo>
                <a:cubicBezTo>
                  <a:pt x="240" y="80"/>
                  <a:pt x="244" y="78"/>
                  <a:pt x="245" y="78"/>
                </a:cubicBezTo>
                <a:cubicBezTo>
                  <a:pt x="244" y="78"/>
                  <a:pt x="244" y="76"/>
                  <a:pt x="243" y="77"/>
                </a:cubicBezTo>
                <a:cubicBezTo>
                  <a:pt x="243" y="77"/>
                  <a:pt x="242" y="76"/>
                  <a:pt x="243" y="75"/>
                </a:cubicBezTo>
                <a:cubicBezTo>
                  <a:pt x="244" y="75"/>
                  <a:pt x="244" y="75"/>
                  <a:pt x="245" y="75"/>
                </a:cubicBezTo>
                <a:cubicBezTo>
                  <a:pt x="247" y="74"/>
                  <a:pt x="243" y="74"/>
                  <a:pt x="246" y="73"/>
                </a:cubicBezTo>
                <a:cubicBezTo>
                  <a:pt x="245" y="73"/>
                  <a:pt x="244" y="74"/>
                  <a:pt x="243" y="75"/>
                </a:cubicBezTo>
                <a:cubicBezTo>
                  <a:pt x="243" y="73"/>
                  <a:pt x="250" y="71"/>
                  <a:pt x="252" y="71"/>
                </a:cubicBezTo>
                <a:cubicBezTo>
                  <a:pt x="254" y="70"/>
                  <a:pt x="251" y="70"/>
                  <a:pt x="254" y="69"/>
                </a:cubicBezTo>
                <a:cubicBezTo>
                  <a:pt x="247" y="70"/>
                  <a:pt x="242" y="74"/>
                  <a:pt x="237" y="76"/>
                </a:cubicBezTo>
                <a:cubicBezTo>
                  <a:pt x="236" y="76"/>
                  <a:pt x="237" y="76"/>
                  <a:pt x="237" y="76"/>
                </a:cubicBezTo>
                <a:cubicBezTo>
                  <a:pt x="235" y="77"/>
                  <a:pt x="233" y="78"/>
                  <a:pt x="233" y="78"/>
                </a:cubicBezTo>
                <a:cubicBezTo>
                  <a:pt x="234" y="77"/>
                  <a:pt x="235" y="77"/>
                  <a:pt x="235" y="76"/>
                </a:cubicBezTo>
                <a:cubicBezTo>
                  <a:pt x="232" y="77"/>
                  <a:pt x="234" y="77"/>
                  <a:pt x="231" y="78"/>
                </a:cubicBezTo>
                <a:cubicBezTo>
                  <a:pt x="229" y="78"/>
                  <a:pt x="231" y="77"/>
                  <a:pt x="227" y="79"/>
                </a:cubicBezTo>
                <a:cubicBezTo>
                  <a:pt x="227" y="78"/>
                  <a:pt x="230" y="77"/>
                  <a:pt x="231" y="76"/>
                </a:cubicBezTo>
                <a:cubicBezTo>
                  <a:pt x="229" y="77"/>
                  <a:pt x="228" y="77"/>
                  <a:pt x="224" y="79"/>
                </a:cubicBezTo>
                <a:cubicBezTo>
                  <a:pt x="227" y="76"/>
                  <a:pt x="236" y="73"/>
                  <a:pt x="233" y="72"/>
                </a:cubicBezTo>
                <a:cubicBezTo>
                  <a:pt x="233" y="72"/>
                  <a:pt x="231" y="72"/>
                  <a:pt x="231" y="72"/>
                </a:cubicBezTo>
                <a:cubicBezTo>
                  <a:pt x="229" y="73"/>
                  <a:pt x="233" y="72"/>
                  <a:pt x="230" y="73"/>
                </a:cubicBezTo>
                <a:cubicBezTo>
                  <a:pt x="230" y="73"/>
                  <a:pt x="232" y="73"/>
                  <a:pt x="232" y="73"/>
                </a:cubicBezTo>
                <a:cubicBezTo>
                  <a:pt x="227" y="76"/>
                  <a:pt x="222" y="80"/>
                  <a:pt x="219" y="80"/>
                </a:cubicBezTo>
                <a:cubicBezTo>
                  <a:pt x="223" y="79"/>
                  <a:pt x="216" y="80"/>
                  <a:pt x="222" y="77"/>
                </a:cubicBezTo>
                <a:cubicBezTo>
                  <a:pt x="221" y="76"/>
                  <a:pt x="216" y="78"/>
                  <a:pt x="218" y="76"/>
                </a:cubicBezTo>
                <a:cubicBezTo>
                  <a:pt x="217" y="77"/>
                  <a:pt x="210" y="80"/>
                  <a:pt x="210" y="82"/>
                </a:cubicBezTo>
                <a:cubicBezTo>
                  <a:pt x="205" y="84"/>
                  <a:pt x="210" y="81"/>
                  <a:pt x="203" y="85"/>
                </a:cubicBezTo>
                <a:cubicBezTo>
                  <a:pt x="207" y="83"/>
                  <a:pt x="205" y="85"/>
                  <a:pt x="206" y="85"/>
                </a:cubicBezTo>
                <a:cubicBezTo>
                  <a:pt x="203" y="87"/>
                  <a:pt x="205" y="85"/>
                  <a:pt x="204" y="85"/>
                </a:cubicBezTo>
                <a:cubicBezTo>
                  <a:pt x="202" y="86"/>
                  <a:pt x="201" y="88"/>
                  <a:pt x="199" y="88"/>
                </a:cubicBezTo>
                <a:cubicBezTo>
                  <a:pt x="199" y="89"/>
                  <a:pt x="199" y="89"/>
                  <a:pt x="198" y="89"/>
                </a:cubicBezTo>
                <a:cubicBezTo>
                  <a:pt x="200" y="89"/>
                  <a:pt x="202" y="86"/>
                  <a:pt x="203" y="86"/>
                </a:cubicBezTo>
                <a:cubicBezTo>
                  <a:pt x="204" y="87"/>
                  <a:pt x="202" y="88"/>
                  <a:pt x="201" y="88"/>
                </a:cubicBezTo>
                <a:cubicBezTo>
                  <a:pt x="201" y="89"/>
                  <a:pt x="205" y="87"/>
                  <a:pt x="202" y="89"/>
                </a:cubicBezTo>
                <a:cubicBezTo>
                  <a:pt x="202" y="89"/>
                  <a:pt x="204" y="88"/>
                  <a:pt x="205" y="87"/>
                </a:cubicBezTo>
                <a:cubicBezTo>
                  <a:pt x="203" y="89"/>
                  <a:pt x="198" y="91"/>
                  <a:pt x="198" y="92"/>
                </a:cubicBezTo>
                <a:cubicBezTo>
                  <a:pt x="198" y="92"/>
                  <a:pt x="198" y="91"/>
                  <a:pt x="195" y="93"/>
                </a:cubicBezTo>
                <a:cubicBezTo>
                  <a:pt x="195" y="92"/>
                  <a:pt x="196" y="92"/>
                  <a:pt x="197" y="91"/>
                </a:cubicBezTo>
                <a:cubicBezTo>
                  <a:pt x="196" y="91"/>
                  <a:pt x="194" y="92"/>
                  <a:pt x="192" y="94"/>
                </a:cubicBezTo>
                <a:cubicBezTo>
                  <a:pt x="191" y="94"/>
                  <a:pt x="190" y="94"/>
                  <a:pt x="190" y="93"/>
                </a:cubicBezTo>
                <a:cubicBezTo>
                  <a:pt x="187" y="95"/>
                  <a:pt x="190" y="94"/>
                  <a:pt x="187" y="96"/>
                </a:cubicBezTo>
                <a:cubicBezTo>
                  <a:pt x="189" y="94"/>
                  <a:pt x="184" y="97"/>
                  <a:pt x="184" y="96"/>
                </a:cubicBezTo>
                <a:cubicBezTo>
                  <a:pt x="182" y="98"/>
                  <a:pt x="180" y="99"/>
                  <a:pt x="179" y="100"/>
                </a:cubicBezTo>
                <a:cubicBezTo>
                  <a:pt x="179" y="99"/>
                  <a:pt x="179" y="98"/>
                  <a:pt x="181" y="98"/>
                </a:cubicBezTo>
                <a:cubicBezTo>
                  <a:pt x="184" y="96"/>
                  <a:pt x="180" y="98"/>
                  <a:pt x="180" y="97"/>
                </a:cubicBezTo>
                <a:cubicBezTo>
                  <a:pt x="184" y="95"/>
                  <a:pt x="186" y="93"/>
                  <a:pt x="191" y="90"/>
                </a:cubicBezTo>
                <a:cubicBezTo>
                  <a:pt x="188" y="92"/>
                  <a:pt x="189" y="92"/>
                  <a:pt x="192" y="90"/>
                </a:cubicBezTo>
                <a:cubicBezTo>
                  <a:pt x="194" y="88"/>
                  <a:pt x="194" y="88"/>
                  <a:pt x="198" y="86"/>
                </a:cubicBezTo>
                <a:cubicBezTo>
                  <a:pt x="200" y="85"/>
                  <a:pt x="196" y="86"/>
                  <a:pt x="200" y="84"/>
                </a:cubicBezTo>
                <a:cubicBezTo>
                  <a:pt x="199" y="85"/>
                  <a:pt x="204" y="82"/>
                  <a:pt x="204" y="84"/>
                </a:cubicBezTo>
                <a:cubicBezTo>
                  <a:pt x="204" y="84"/>
                  <a:pt x="206" y="83"/>
                  <a:pt x="208" y="82"/>
                </a:cubicBezTo>
                <a:cubicBezTo>
                  <a:pt x="208" y="81"/>
                  <a:pt x="209" y="81"/>
                  <a:pt x="209" y="81"/>
                </a:cubicBezTo>
                <a:cubicBezTo>
                  <a:pt x="209" y="80"/>
                  <a:pt x="205" y="82"/>
                  <a:pt x="207" y="82"/>
                </a:cubicBezTo>
                <a:cubicBezTo>
                  <a:pt x="205" y="83"/>
                  <a:pt x="203" y="84"/>
                  <a:pt x="203" y="83"/>
                </a:cubicBezTo>
                <a:cubicBezTo>
                  <a:pt x="206" y="81"/>
                  <a:pt x="206" y="81"/>
                  <a:pt x="206" y="81"/>
                </a:cubicBezTo>
                <a:cubicBezTo>
                  <a:pt x="206" y="81"/>
                  <a:pt x="205" y="82"/>
                  <a:pt x="206" y="82"/>
                </a:cubicBezTo>
                <a:cubicBezTo>
                  <a:pt x="208" y="81"/>
                  <a:pt x="207" y="81"/>
                  <a:pt x="207" y="80"/>
                </a:cubicBezTo>
                <a:cubicBezTo>
                  <a:pt x="208" y="79"/>
                  <a:pt x="209" y="80"/>
                  <a:pt x="210" y="79"/>
                </a:cubicBezTo>
                <a:cubicBezTo>
                  <a:pt x="212" y="78"/>
                  <a:pt x="209" y="81"/>
                  <a:pt x="213" y="79"/>
                </a:cubicBezTo>
                <a:cubicBezTo>
                  <a:pt x="215" y="78"/>
                  <a:pt x="214" y="77"/>
                  <a:pt x="216" y="77"/>
                </a:cubicBezTo>
                <a:cubicBezTo>
                  <a:pt x="218" y="75"/>
                  <a:pt x="218" y="73"/>
                  <a:pt x="217" y="73"/>
                </a:cubicBezTo>
                <a:cubicBezTo>
                  <a:pt x="216" y="74"/>
                  <a:pt x="216" y="74"/>
                  <a:pt x="213" y="75"/>
                </a:cubicBezTo>
                <a:cubicBezTo>
                  <a:pt x="213" y="74"/>
                  <a:pt x="213" y="74"/>
                  <a:pt x="213" y="74"/>
                </a:cubicBezTo>
                <a:cubicBezTo>
                  <a:pt x="219" y="70"/>
                  <a:pt x="218" y="72"/>
                  <a:pt x="221" y="70"/>
                </a:cubicBezTo>
                <a:cubicBezTo>
                  <a:pt x="222" y="70"/>
                  <a:pt x="220" y="71"/>
                  <a:pt x="219" y="72"/>
                </a:cubicBezTo>
                <a:cubicBezTo>
                  <a:pt x="218" y="73"/>
                  <a:pt x="221" y="71"/>
                  <a:pt x="219" y="73"/>
                </a:cubicBezTo>
                <a:cubicBezTo>
                  <a:pt x="219" y="73"/>
                  <a:pt x="223" y="71"/>
                  <a:pt x="222" y="72"/>
                </a:cubicBezTo>
                <a:cubicBezTo>
                  <a:pt x="224" y="71"/>
                  <a:pt x="221" y="72"/>
                  <a:pt x="221" y="71"/>
                </a:cubicBezTo>
                <a:cubicBezTo>
                  <a:pt x="224" y="70"/>
                  <a:pt x="221" y="70"/>
                  <a:pt x="224" y="68"/>
                </a:cubicBezTo>
                <a:cubicBezTo>
                  <a:pt x="224" y="68"/>
                  <a:pt x="224" y="68"/>
                  <a:pt x="224" y="68"/>
                </a:cubicBezTo>
                <a:cubicBezTo>
                  <a:pt x="223" y="68"/>
                  <a:pt x="223" y="69"/>
                  <a:pt x="221" y="70"/>
                </a:cubicBezTo>
                <a:cubicBezTo>
                  <a:pt x="224" y="66"/>
                  <a:pt x="231" y="66"/>
                  <a:pt x="235" y="63"/>
                </a:cubicBezTo>
                <a:cubicBezTo>
                  <a:pt x="234" y="63"/>
                  <a:pt x="233" y="64"/>
                  <a:pt x="234" y="62"/>
                </a:cubicBezTo>
                <a:cubicBezTo>
                  <a:pt x="231" y="63"/>
                  <a:pt x="234" y="63"/>
                  <a:pt x="231" y="64"/>
                </a:cubicBezTo>
                <a:cubicBezTo>
                  <a:pt x="233" y="63"/>
                  <a:pt x="232" y="63"/>
                  <a:pt x="234" y="61"/>
                </a:cubicBezTo>
                <a:cubicBezTo>
                  <a:pt x="236" y="60"/>
                  <a:pt x="235" y="61"/>
                  <a:pt x="234" y="61"/>
                </a:cubicBezTo>
                <a:cubicBezTo>
                  <a:pt x="235" y="61"/>
                  <a:pt x="236" y="61"/>
                  <a:pt x="236" y="62"/>
                </a:cubicBezTo>
                <a:cubicBezTo>
                  <a:pt x="239" y="60"/>
                  <a:pt x="239" y="60"/>
                  <a:pt x="241" y="59"/>
                </a:cubicBezTo>
                <a:cubicBezTo>
                  <a:pt x="240" y="60"/>
                  <a:pt x="244" y="58"/>
                  <a:pt x="245" y="58"/>
                </a:cubicBezTo>
                <a:cubicBezTo>
                  <a:pt x="248" y="57"/>
                  <a:pt x="244" y="57"/>
                  <a:pt x="247" y="57"/>
                </a:cubicBezTo>
                <a:cubicBezTo>
                  <a:pt x="249" y="55"/>
                  <a:pt x="249" y="56"/>
                  <a:pt x="249" y="56"/>
                </a:cubicBezTo>
                <a:cubicBezTo>
                  <a:pt x="248" y="58"/>
                  <a:pt x="246" y="58"/>
                  <a:pt x="244" y="59"/>
                </a:cubicBezTo>
                <a:cubicBezTo>
                  <a:pt x="245" y="59"/>
                  <a:pt x="246" y="59"/>
                  <a:pt x="244" y="61"/>
                </a:cubicBezTo>
                <a:cubicBezTo>
                  <a:pt x="244" y="61"/>
                  <a:pt x="245" y="60"/>
                  <a:pt x="245" y="61"/>
                </a:cubicBezTo>
                <a:cubicBezTo>
                  <a:pt x="245" y="60"/>
                  <a:pt x="245" y="60"/>
                  <a:pt x="246" y="59"/>
                </a:cubicBezTo>
                <a:cubicBezTo>
                  <a:pt x="247" y="59"/>
                  <a:pt x="248" y="59"/>
                  <a:pt x="248" y="59"/>
                </a:cubicBezTo>
                <a:cubicBezTo>
                  <a:pt x="250" y="58"/>
                  <a:pt x="245" y="59"/>
                  <a:pt x="246" y="59"/>
                </a:cubicBezTo>
                <a:cubicBezTo>
                  <a:pt x="248" y="57"/>
                  <a:pt x="253" y="56"/>
                  <a:pt x="253" y="55"/>
                </a:cubicBezTo>
                <a:cubicBezTo>
                  <a:pt x="255" y="54"/>
                  <a:pt x="255" y="55"/>
                  <a:pt x="257" y="55"/>
                </a:cubicBezTo>
                <a:cubicBezTo>
                  <a:pt x="257" y="54"/>
                  <a:pt x="264" y="50"/>
                  <a:pt x="267" y="50"/>
                </a:cubicBezTo>
                <a:cubicBezTo>
                  <a:pt x="271" y="49"/>
                  <a:pt x="268" y="48"/>
                  <a:pt x="268" y="48"/>
                </a:cubicBezTo>
                <a:cubicBezTo>
                  <a:pt x="266" y="49"/>
                  <a:pt x="263" y="49"/>
                  <a:pt x="263" y="50"/>
                </a:cubicBezTo>
                <a:cubicBezTo>
                  <a:pt x="263" y="50"/>
                  <a:pt x="265" y="50"/>
                  <a:pt x="266" y="49"/>
                </a:cubicBezTo>
                <a:cubicBezTo>
                  <a:pt x="263" y="51"/>
                  <a:pt x="256" y="53"/>
                  <a:pt x="253" y="55"/>
                </a:cubicBezTo>
                <a:cubicBezTo>
                  <a:pt x="253" y="54"/>
                  <a:pt x="252" y="54"/>
                  <a:pt x="254" y="53"/>
                </a:cubicBezTo>
                <a:cubicBezTo>
                  <a:pt x="256" y="52"/>
                  <a:pt x="258" y="52"/>
                  <a:pt x="258" y="51"/>
                </a:cubicBezTo>
                <a:cubicBezTo>
                  <a:pt x="261" y="50"/>
                  <a:pt x="259" y="52"/>
                  <a:pt x="257" y="52"/>
                </a:cubicBezTo>
                <a:cubicBezTo>
                  <a:pt x="261" y="51"/>
                  <a:pt x="263" y="49"/>
                  <a:pt x="267" y="48"/>
                </a:cubicBezTo>
                <a:cubicBezTo>
                  <a:pt x="262" y="49"/>
                  <a:pt x="253" y="52"/>
                  <a:pt x="247" y="55"/>
                </a:cubicBezTo>
                <a:cubicBezTo>
                  <a:pt x="244" y="56"/>
                  <a:pt x="242" y="56"/>
                  <a:pt x="242" y="55"/>
                </a:cubicBezTo>
                <a:cubicBezTo>
                  <a:pt x="240" y="56"/>
                  <a:pt x="242" y="56"/>
                  <a:pt x="242" y="57"/>
                </a:cubicBezTo>
                <a:cubicBezTo>
                  <a:pt x="240" y="57"/>
                  <a:pt x="241" y="58"/>
                  <a:pt x="239" y="58"/>
                </a:cubicBezTo>
                <a:cubicBezTo>
                  <a:pt x="238" y="58"/>
                  <a:pt x="240" y="57"/>
                  <a:pt x="239" y="57"/>
                </a:cubicBezTo>
                <a:cubicBezTo>
                  <a:pt x="238" y="57"/>
                  <a:pt x="236" y="58"/>
                  <a:pt x="234" y="59"/>
                </a:cubicBezTo>
                <a:cubicBezTo>
                  <a:pt x="233" y="60"/>
                  <a:pt x="235" y="59"/>
                  <a:pt x="234" y="60"/>
                </a:cubicBezTo>
                <a:cubicBezTo>
                  <a:pt x="236" y="59"/>
                  <a:pt x="235" y="59"/>
                  <a:pt x="235" y="59"/>
                </a:cubicBezTo>
                <a:cubicBezTo>
                  <a:pt x="237" y="57"/>
                  <a:pt x="237" y="58"/>
                  <a:pt x="239" y="58"/>
                </a:cubicBezTo>
                <a:cubicBezTo>
                  <a:pt x="238" y="59"/>
                  <a:pt x="227" y="63"/>
                  <a:pt x="229" y="64"/>
                </a:cubicBezTo>
                <a:cubicBezTo>
                  <a:pt x="228" y="64"/>
                  <a:pt x="227" y="64"/>
                  <a:pt x="226" y="64"/>
                </a:cubicBezTo>
                <a:cubicBezTo>
                  <a:pt x="229" y="61"/>
                  <a:pt x="225" y="63"/>
                  <a:pt x="223" y="62"/>
                </a:cubicBezTo>
                <a:cubicBezTo>
                  <a:pt x="222" y="63"/>
                  <a:pt x="222" y="63"/>
                  <a:pt x="220" y="64"/>
                </a:cubicBezTo>
                <a:cubicBezTo>
                  <a:pt x="220" y="64"/>
                  <a:pt x="221" y="63"/>
                  <a:pt x="221" y="63"/>
                </a:cubicBezTo>
                <a:cubicBezTo>
                  <a:pt x="216" y="65"/>
                  <a:pt x="222" y="64"/>
                  <a:pt x="217" y="66"/>
                </a:cubicBezTo>
                <a:cubicBezTo>
                  <a:pt x="217" y="65"/>
                  <a:pt x="218" y="65"/>
                  <a:pt x="218" y="64"/>
                </a:cubicBezTo>
                <a:cubicBezTo>
                  <a:pt x="213" y="68"/>
                  <a:pt x="214" y="68"/>
                  <a:pt x="210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7" y="71"/>
                  <a:pt x="205" y="72"/>
                </a:cubicBezTo>
                <a:cubicBezTo>
                  <a:pt x="205" y="72"/>
                  <a:pt x="207" y="72"/>
                  <a:pt x="204" y="74"/>
                </a:cubicBezTo>
                <a:cubicBezTo>
                  <a:pt x="204" y="73"/>
                  <a:pt x="205" y="72"/>
                  <a:pt x="203" y="73"/>
                </a:cubicBezTo>
                <a:cubicBezTo>
                  <a:pt x="201" y="75"/>
                  <a:pt x="199" y="76"/>
                  <a:pt x="198" y="77"/>
                </a:cubicBezTo>
                <a:cubicBezTo>
                  <a:pt x="199" y="76"/>
                  <a:pt x="202" y="75"/>
                  <a:pt x="198" y="78"/>
                </a:cubicBezTo>
                <a:cubicBezTo>
                  <a:pt x="199" y="78"/>
                  <a:pt x="201" y="77"/>
                  <a:pt x="203" y="75"/>
                </a:cubicBezTo>
                <a:cubicBezTo>
                  <a:pt x="203" y="76"/>
                  <a:pt x="196" y="80"/>
                  <a:pt x="194" y="81"/>
                </a:cubicBezTo>
                <a:cubicBezTo>
                  <a:pt x="197" y="79"/>
                  <a:pt x="196" y="79"/>
                  <a:pt x="197" y="77"/>
                </a:cubicBezTo>
                <a:cubicBezTo>
                  <a:pt x="194" y="79"/>
                  <a:pt x="195" y="78"/>
                  <a:pt x="192" y="80"/>
                </a:cubicBezTo>
                <a:cubicBezTo>
                  <a:pt x="191" y="80"/>
                  <a:pt x="192" y="80"/>
                  <a:pt x="192" y="81"/>
                </a:cubicBezTo>
                <a:cubicBezTo>
                  <a:pt x="187" y="83"/>
                  <a:pt x="184" y="85"/>
                  <a:pt x="179" y="89"/>
                </a:cubicBezTo>
                <a:cubicBezTo>
                  <a:pt x="179" y="89"/>
                  <a:pt x="180" y="89"/>
                  <a:pt x="180" y="89"/>
                </a:cubicBezTo>
                <a:cubicBezTo>
                  <a:pt x="181" y="88"/>
                  <a:pt x="181" y="88"/>
                  <a:pt x="183" y="87"/>
                </a:cubicBezTo>
                <a:cubicBezTo>
                  <a:pt x="182" y="88"/>
                  <a:pt x="182" y="89"/>
                  <a:pt x="182" y="90"/>
                </a:cubicBezTo>
                <a:cubicBezTo>
                  <a:pt x="179" y="91"/>
                  <a:pt x="178" y="93"/>
                  <a:pt x="177" y="92"/>
                </a:cubicBezTo>
                <a:cubicBezTo>
                  <a:pt x="176" y="94"/>
                  <a:pt x="174" y="95"/>
                  <a:pt x="172" y="96"/>
                </a:cubicBezTo>
                <a:cubicBezTo>
                  <a:pt x="171" y="96"/>
                  <a:pt x="173" y="94"/>
                  <a:pt x="173" y="94"/>
                </a:cubicBezTo>
                <a:cubicBezTo>
                  <a:pt x="169" y="96"/>
                  <a:pt x="172" y="96"/>
                  <a:pt x="171" y="97"/>
                </a:cubicBezTo>
                <a:cubicBezTo>
                  <a:pt x="171" y="97"/>
                  <a:pt x="172" y="96"/>
                  <a:pt x="173" y="95"/>
                </a:cubicBezTo>
                <a:cubicBezTo>
                  <a:pt x="173" y="96"/>
                  <a:pt x="169" y="100"/>
                  <a:pt x="173" y="97"/>
                </a:cubicBezTo>
                <a:cubicBezTo>
                  <a:pt x="171" y="99"/>
                  <a:pt x="166" y="102"/>
                  <a:pt x="166" y="101"/>
                </a:cubicBezTo>
                <a:cubicBezTo>
                  <a:pt x="169" y="98"/>
                  <a:pt x="167" y="98"/>
                  <a:pt x="169" y="97"/>
                </a:cubicBezTo>
                <a:cubicBezTo>
                  <a:pt x="168" y="96"/>
                  <a:pt x="165" y="99"/>
                  <a:pt x="163" y="101"/>
                </a:cubicBezTo>
                <a:cubicBezTo>
                  <a:pt x="163" y="101"/>
                  <a:pt x="162" y="101"/>
                  <a:pt x="162" y="101"/>
                </a:cubicBezTo>
                <a:cubicBezTo>
                  <a:pt x="162" y="101"/>
                  <a:pt x="163" y="100"/>
                  <a:pt x="163" y="100"/>
                </a:cubicBezTo>
                <a:cubicBezTo>
                  <a:pt x="163" y="100"/>
                  <a:pt x="162" y="100"/>
                  <a:pt x="161" y="101"/>
                </a:cubicBezTo>
                <a:cubicBezTo>
                  <a:pt x="162" y="102"/>
                  <a:pt x="162" y="102"/>
                  <a:pt x="158" y="102"/>
                </a:cubicBezTo>
                <a:cubicBezTo>
                  <a:pt x="157" y="104"/>
                  <a:pt x="161" y="102"/>
                  <a:pt x="157" y="105"/>
                </a:cubicBezTo>
                <a:cubicBezTo>
                  <a:pt x="157" y="104"/>
                  <a:pt x="155" y="105"/>
                  <a:pt x="154" y="106"/>
                </a:cubicBezTo>
                <a:cubicBezTo>
                  <a:pt x="157" y="105"/>
                  <a:pt x="154" y="107"/>
                  <a:pt x="154" y="107"/>
                </a:cubicBezTo>
                <a:cubicBezTo>
                  <a:pt x="152" y="109"/>
                  <a:pt x="153" y="108"/>
                  <a:pt x="151" y="109"/>
                </a:cubicBezTo>
                <a:cubicBezTo>
                  <a:pt x="151" y="109"/>
                  <a:pt x="153" y="108"/>
                  <a:pt x="152" y="108"/>
                </a:cubicBezTo>
                <a:cubicBezTo>
                  <a:pt x="152" y="108"/>
                  <a:pt x="152" y="108"/>
                  <a:pt x="151" y="108"/>
                </a:cubicBezTo>
                <a:cubicBezTo>
                  <a:pt x="150" y="109"/>
                  <a:pt x="151" y="109"/>
                  <a:pt x="150" y="110"/>
                </a:cubicBezTo>
                <a:cubicBezTo>
                  <a:pt x="150" y="111"/>
                  <a:pt x="153" y="108"/>
                  <a:pt x="150" y="111"/>
                </a:cubicBezTo>
                <a:cubicBezTo>
                  <a:pt x="151" y="111"/>
                  <a:pt x="154" y="109"/>
                  <a:pt x="154" y="108"/>
                </a:cubicBezTo>
                <a:cubicBezTo>
                  <a:pt x="154" y="109"/>
                  <a:pt x="156" y="108"/>
                  <a:pt x="156" y="108"/>
                </a:cubicBezTo>
                <a:cubicBezTo>
                  <a:pt x="154" y="110"/>
                  <a:pt x="154" y="109"/>
                  <a:pt x="153" y="110"/>
                </a:cubicBezTo>
                <a:cubicBezTo>
                  <a:pt x="152" y="111"/>
                  <a:pt x="149" y="113"/>
                  <a:pt x="149" y="114"/>
                </a:cubicBezTo>
                <a:cubicBezTo>
                  <a:pt x="150" y="113"/>
                  <a:pt x="153" y="110"/>
                  <a:pt x="154" y="111"/>
                </a:cubicBezTo>
                <a:cubicBezTo>
                  <a:pt x="151" y="113"/>
                  <a:pt x="152" y="113"/>
                  <a:pt x="153" y="113"/>
                </a:cubicBezTo>
                <a:cubicBezTo>
                  <a:pt x="153" y="113"/>
                  <a:pt x="152" y="113"/>
                  <a:pt x="152" y="113"/>
                </a:cubicBezTo>
                <a:cubicBezTo>
                  <a:pt x="152" y="113"/>
                  <a:pt x="152" y="114"/>
                  <a:pt x="152" y="114"/>
                </a:cubicBezTo>
                <a:cubicBezTo>
                  <a:pt x="150" y="114"/>
                  <a:pt x="153" y="111"/>
                  <a:pt x="149" y="114"/>
                </a:cubicBezTo>
                <a:cubicBezTo>
                  <a:pt x="149" y="116"/>
                  <a:pt x="146" y="119"/>
                  <a:pt x="150" y="117"/>
                </a:cubicBezTo>
                <a:cubicBezTo>
                  <a:pt x="149" y="118"/>
                  <a:pt x="149" y="118"/>
                  <a:pt x="149" y="118"/>
                </a:cubicBezTo>
                <a:cubicBezTo>
                  <a:pt x="147" y="120"/>
                  <a:pt x="146" y="119"/>
                  <a:pt x="147" y="118"/>
                </a:cubicBezTo>
                <a:cubicBezTo>
                  <a:pt x="144" y="118"/>
                  <a:pt x="140" y="124"/>
                  <a:pt x="138" y="124"/>
                </a:cubicBezTo>
                <a:cubicBezTo>
                  <a:pt x="139" y="124"/>
                  <a:pt x="136" y="126"/>
                  <a:pt x="136" y="127"/>
                </a:cubicBezTo>
                <a:cubicBezTo>
                  <a:pt x="137" y="127"/>
                  <a:pt x="140" y="125"/>
                  <a:pt x="143" y="122"/>
                </a:cubicBezTo>
                <a:cubicBezTo>
                  <a:pt x="143" y="122"/>
                  <a:pt x="143" y="122"/>
                  <a:pt x="143" y="122"/>
                </a:cubicBezTo>
                <a:cubicBezTo>
                  <a:pt x="144" y="121"/>
                  <a:pt x="142" y="123"/>
                  <a:pt x="144" y="123"/>
                </a:cubicBezTo>
                <a:cubicBezTo>
                  <a:pt x="142" y="122"/>
                  <a:pt x="139" y="127"/>
                  <a:pt x="138" y="126"/>
                </a:cubicBezTo>
                <a:cubicBezTo>
                  <a:pt x="135" y="128"/>
                  <a:pt x="135" y="129"/>
                  <a:pt x="134" y="130"/>
                </a:cubicBezTo>
                <a:cubicBezTo>
                  <a:pt x="137" y="129"/>
                  <a:pt x="137" y="128"/>
                  <a:pt x="139" y="127"/>
                </a:cubicBezTo>
                <a:cubicBezTo>
                  <a:pt x="139" y="128"/>
                  <a:pt x="140" y="127"/>
                  <a:pt x="139" y="128"/>
                </a:cubicBezTo>
                <a:cubicBezTo>
                  <a:pt x="140" y="128"/>
                  <a:pt x="141" y="127"/>
                  <a:pt x="141" y="127"/>
                </a:cubicBezTo>
                <a:cubicBezTo>
                  <a:pt x="142" y="126"/>
                  <a:pt x="142" y="126"/>
                  <a:pt x="142" y="126"/>
                </a:cubicBezTo>
                <a:cubicBezTo>
                  <a:pt x="143" y="125"/>
                  <a:pt x="144" y="125"/>
                  <a:pt x="146" y="123"/>
                </a:cubicBezTo>
                <a:cubicBezTo>
                  <a:pt x="147" y="121"/>
                  <a:pt x="151" y="120"/>
                  <a:pt x="154" y="116"/>
                </a:cubicBezTo>
                <a:cubicBezTo>
                  <a:pt x="159" y="114"/>
                  <a:pt x="160" y="110"/>
                  <a:pt x="162" y="111"/>
                </a:cubicBezTo>
                <a:cubicBezTo>
                  <a:pt x="165" y="107"/>
                  <a:pt x="169" y="106"/>
                  <a:pt x="173" y="103"/>
                </a:cubicBezTo>
                <a:cubicBezTo>
                  <a:pt x="175" y="101"/>
                  <a:pt x="172" y="103"/>
                  <a:pt x="174" y="102"/>
                </a:cubicBezTo>
                <a:cubicBezTo>
                  <a:pt x="175" y="101"/>
                  <a:pt x="176" y="101"/>
                  <a:pt x="178" y="100"/>
                </a:cubicBezTo>
                <a:cubicBezTo>
                  <a:pt x="174" y="104"/>
                  <a:pt x="169" y="106"/>
                  <a:pt x="163" y="111"/>
                </a:cubicBezTo>
                <a:cubicBezTo>
                  <a:pt x="166" y="111"/>
                  <a:pt x="178" y="99"/>
                  <a:pt x="183" y="98"/>
                </a:cubicBezTo>
                <a:cubicBezTo>
                  <a:pt x="183" y="98"/>
                  <a:pt x="180" y="101"/>
                  <a:pt x="183" y="99"/>
                </a:cubicBezTo>
                <a:cubicBezTo>
                  <a:pt x="183" y="100"/>
                  <a:pt x="177" y="103"/>
                  <a:pt x="177" y="104"/>
                </a:cubicBezTo>
                <a:cubicBezTo>
                  <a:pt x="173" y="106"/>
                  <a:pt x="172" y="108"/>
                  <a:pt x="168" y="110"/>
                </a:cubicBezTo>
                <a:cubicBezTo>
                  <a:pt x="168" y="111"/>
                  <a:pt x="168" y="111"/>
                  <a:pt x="168" y="111"/>
                </a:cubicBezTo>
                <a:cubicBezTo>
                  <a:pt x="170" y="109"/>
                  <a:pt x="173" y="108"/>
                  <a:pt x="176" y="106"/>
                </a:cubicBezTo>
                <a:cubicBezTo>
                  <a:pt x="175" y="107"/>
                  <a:pt x="175" y="107"/>
                  <a:pt x="176" y="107"/>
                </a:cubicBezTo>
                <a:cubicBezTo>
                  <a:pt x="173" y="109"/>
                  <a:pt x="173" y="109"/>
                  <a:pt x="169" y="112"/>
                </a:cubicBezTo>
                <a:cubicBezTo>
                  <a:pt x="168" y="112"/>
                  <a:pt x="168" y="112"/>
                  <a:pt x="168" y="112"/>
                </a:cubicBezTo>
                <a:cubicBezTo>
                  <a:pt x="166" y="114"/>
                  <a:pt x="163" y="116"/>
                  <a:pt x="159" y="119"/>
                </a:cubicBezTo>
                <a:cubicBezTo>
                  <a:pt x="160" y="120"/>
                  <a:pt x="165" y="115"/>
                  <a:pt x="166" y="114"/>
                </a:cubicBezTo>
                <a:cubicBezTo>
                  <a:pt x="167" y="114"/>
                  <a:pt x="166" y="114"/>
                  <a:pt x="166" y="114"/>
                </a:cubicBezTo>
                <a:cubicBezTo>
                  <a:pt x="164" y="116"/>
                  <a:pt x="168" y="113"/>
                  <a:pt x="168" y="114"/>
                </a:cubicBezTo>
                <a:cubicBezTo>
                  <a:pt x="169" y="112"/>
                  <a:pt x="172" y="111"/>
                  <a:pt x="175" y="108"/>
                </a:cubicBezTo>
                <a:cubicBezTo>
                  <a:pt x="175" y="109"/>
                  <a:pt x="174" y="110"/>
                  <a:pt x="174" y="110"/>
                </a:cubicBezTo>
                <a:cubicBezTo>
                  <a:pt x="176" y="108"/>
                  <a:pt x="181" y="104"/>
                  <a:pt x="183" y="104"/>
                </a:cubicBezTo>
                <a:cubicBezTo>
                  <a:pt x="185" y="102"/>
                  <a:pt x="189" y="100"/>
                  <a:pt x="190" y="98"/>
                </a:cubicBezTo>
                <a:cubicBezTo>
                  <a:pt x="191" y="98"/>
                  <a:pt x="196" y="95"/>
                  <a:pt x="199" y="93"/>
                </a:cubicBezTo>
                <a:cubicBezTo>
                  <a:pt x="199" y="93"/>
                  <a:pt x="198" y="94"/>
                  <a:pt x="198" y="94"/>
                </a:cubicBezTo>
                <a:cubicBezTo>
                  <a:pt x="203" y="90"/>
                  <a:pt x="208" y="88"/>
                  <a:pt x="215" y="83"/>
                </a:cubicBezTo>
                <a:cubicBezTo>
                  <a:pt x="214" y="84"/>
                  <a:pt x="214" y="85"/>
                  <a:pt x="215" y="84"/>
                </a:cubicBezTo>
                <a:cubicBezTo>
                  <a:pt x="218" y="83"/>
                  <a:pt x="214" y="85"/>
                  <a:pt x="215" y="85"/>
                </a:cubicBezTo>
                <a:cubicBezTo>
                  <a:pt x="212" y="86"/>
                  <a:pt x="211" y="87"/>
                  <a:pt x="208" y="88"/>
                </a:cubicBezTo>
                <a:cubicBezTo>
                  <a:pt x="206" y="89"/>
                  <a:pt x="209" y="88"/>
                  <a:pt x="209" y="89"/>
                </a:cubicBezTo>
                <a:cubicBezTo>
                  <a:pt x="204" y="91"/>
                  <a:pt x="202" y="93"/>
                  <a:pt x="200" y="95"/>
                </a:cubicBezTo>
                <a:cubicBezTo>
                  <a:pt x="198" y="95"/>
                  <a:pt x="196" y="97"/>
                  <a:pt x="194" y="98"/>
                </a:cubicBezTo>
                <a:cubicBezTo>
                  <a:pt x="193" y="99"/>
                  <a:pt x="193" y="99"/>
                  <a:pt x="193" y="99"/>
                </a:cubicBezTo>
                <a:cubicBezTo>
                  <a:pt x="190" y="100"/>
                  <a:pt x="188" y="102"/>
                  <a:pt x="184" y="105"/>
                </a:cubicBezTo>
                <a:cubicBezTo>
                  <a:pt x="184" y="104"/>
                  <a:pt x="184" y="104"/>
                  <a:pt x="184" y="104"/>
                </a:cubicBezTo>
                <a:cubicBezTo>
                  <a:pt x="183" y="105"/>
                  <a:pt x="182" y="106"/>
                  <a:pt x="182" y="106"/>
                </a:cubicBezTo>
                <a:cubicBezTo>
                  <a:pt x="182" y="106"/>
                  <a:pt x="175" y="111"/>
                  <a:pt x="170" y="115"/>
                </a:cubicBezTo>
                <a:cubicBezTo>
                  <a:pt x="170" y="115"/>
                  <a:pt x="170" y="115"/>
                  <a:pt x="170" y="115"/>
                </a:cubicBezTo>
                <a:cubicBezTo>
                  <a:pt x="164" y="119"/>
                  <a:pt x="167" y="119"/>
                  <a:pt x="161" y="123"/>
                </a:cubicBezTo>
                <a:cubicBezTo>
                  <a:pt x="162" y="123"/>
                  <a:pt x="161" y="124"/>
                  <a:pt x="162" y="123"/>
                </a:cubicBezTo>
                <a:cubicBezTo>
                  <a:pt x="161" y="124"/>
                  <a:pt x="156" y="128"/>
                  <a:pt x="156" y="128"/>
                </a:cubicBezTo>
                <a:cubicBezTo>
                  <a:pt x="155" y="128"/>
                  <a:pt x="156" y="129"/>
                  <a:pt x="155" y="130"/>
                </a:cubicBezTo>
                <a:cubicBezTo>
                  <a:pt x="152" y="130"/>
                  <a:pt x="154" y="128"/>
                  <a:pt x="154" y="127"/>
                </a:cubicBezTo>
                <a:cubicBezTo>
                  <a:pt x="151" y="129"/>
                  <a:pt x="154" y="128"/>
                  <a:pt x="151" y="131"/>
                </a:cubicBezTo>
                <a:cubicBezTo>
                  <a:pt x="151" y="131"/>
                  <a:pt x="152" y="130"/>
                  <a:pt x="152" y="131"/>
                </a:cubicBezTo>
                <a:cubicBezTo>
                  <a:pt x="149" y="133"/>
                  <a:pt x="150" y="133"/>
                  <a:pt x="148" y="135"/>
                </a:cubicBezTo>
                <a:cubicBezTo>
                  <a:pt x="146" y="136"/>
                  <a:pt x="146" y="137"/>
                  <a:pt x="145" y="138"/>
                </a:cubicBezTo>
                <a:cubicBezTo>
                  <a:pt x="145" y="137"/>
                  <a:pt x="145" y="137"/>
                  <a:pt x="142" y="139"/>
                </a:cubicBezTo>
                <a:cubicBezTo>
                  <a:pt x="140" y="141"/>
                  <a:pt x="144" y="138"/>
                  <a:pt x="143" y="139"/>
                </a:cubicBezTo>
                <a:cubicBezTo>
                  <a:pt x="142" y="140"/>
                  <a:pt x="139" y="142"/>
                  <a:pt x="141" y="141"/>
                </a:cubicBezTo>
                <a:cubicBezTo>
                  <a:pt x="141" y="141"/>
                  <a:pt x="139" y="143"/>
                  <a:pt x="139" y="142"/>
                </a:cubicBezTo>
                <a:cubicBezTo>
                  <a:pt x="138" y="144"/>
                  <a:pt x="137" y="145"/>
                  <a:pt x="135" y="148"/>
                </a:cubicBezTo>
                <a:cubicBezTo>
                  <a:pt x="139" y="145"/>
                  <a:pt x="143" y="141"/>
                  <a:pt x="147" y="137"/>
                </a:cubicBezTo>
                <a:cubicBezTo>
                  <a:pt x="149" y="137"/>
                  <a:pt x="147" y="138"/>
                  <a:pt x="149" y="137"/>
                </a:cubicBezTo>
                <a:cubicBezTo>
                  <a:pt x="151" y="135"/>
                  <a:pt x="151" y="135"/>
                  <a:pt x="151" y="134"/>
                </a:cubicBezTo>
                <a:cubicBezTo>
                  <a:pt x="154" y="132"/>
                  <a:pt x="152" y="134"/>
                  <a:pt x="151" y="135"/>
                </a:cubicBezTo>
                <a:cubicBezTo>
                  <a:pt x="152" y="135"/>
                  <a:pt x="154" y="133"/>
                  <a:pt x="156" y="132"/>
                </a:cubicBezTo>
                <a:cubicBezTo>
                  <a:pt x="153" y="132"/>
                  <a:pt x="159" y="128"/>
                  <a:pt x="161" y="127"/>
                </a:cubicBezTo>
                <a:cubicBezTo>
                  <a:pt x="163" y="125"/>
                  <a:pt x="159" y="129"/>
                  <a:pt x="157" y="130"/>
                </a:cubicBezTo>
                <a:cubicBezTo>
                  <a:pt x="159" y="130"/>
                  <a:pt x="156" y="132"/>
                  <a:pt x="156" y="133"/>
                </a:cubicBezTo>
                <a:cubicBezTo>
                  <a:pt x="155" y="134"/>
                  <a:pt x="150" y="138"/>
                  <a:pt x="150" y="139"/>
                </a:cubicBezTo>
                <a:cubicBezTo>
                  <a:pt x="148" y="140"/>
                  <a:pt x="146" y="141"/>
                  <a:pt x="145" y="143"/>
                </a:cubicBezTo>
                <a:cubicBezTo>
                  <a:pt x="144" y="143"/>
                  <a:pt x="145" y="143"/>
                  <a:pt x="145" y="142"/>
                </a:cubicBezTo>
                <a:cubicBezTo>
                  <a:pt x="144" y="145"/>
                  <a:pt x="143" y="144"/>
                  <a:pt x="141" y="145"/>
                </a:cubicBezTo>
                <a:cubicBezTo>
                  <a:pt x="139" y="147"/>
                  <a:pt x="142" y="145"/>
                  <a:pt x="142" y="146"/>
                </a:cubicBezTo>
                <a:cubicBezTo>
                  <a:pt x="140" y="147"/>
                  <a:pt x="141" y="147"/>
                  <a:pt x="139" y="148"/>
                </a:cubicBezTo>
                <a:cubicBezTo>
                  <a:pt x="138" y="148"/>
                  <a:pt x="138" y="147"/>
                  <a:pt x="140" y="145"/>
                </a:cubicBezTo>
                <a:cubicBezTo>
                  <a:pt x="140" y="145"/>
                  <a:pt x="139" y="145"/>
                  <a:pt x="139" y="145"/>
                </a:cubicBezTo>
                <a:cubicBezTo>
                  <a:pt x="137" y="148"/>
                  <a:pt x="135" y="150"/>
                  <a:pt x="136" y="151"/>
                </a:cubicBezTo>
                <a:cubicBezTo>
                  <a:pt x="134" y="153"/>
                  <a:pt x="135" y="151"/>
                  <a:pt x="133" y="152"/>
                </a:cubicBezTo>
                <a:cubicBezTo>
                  <a:pt x="133" y="153"/>
                  <a:pt x="134" y="153"/>
                  <a:pt x="131" y="156"/>
                </a:cubicBezTo>
                <a:cubicBezTo>
                  <a:pt x="131" y="155"/>
                  <a:pt x="131" y="155"/>
                  <a:pt x="130" y="155"/>
                </a:cubicBezTo>
                <a:cubicBezTo>
                  <a:pt x="130" y="156"/>
                  <a:pt x="129" y="157"/>
                  <a:pt x="129" y="158"/>
                </a:cubicBezTo>
                <a:cubicBezTo>
                  <a:pt x="125" y="161"/>
                  <a:pt x="122" y="164"/>
                  <a:pt x="119" y="167"/>
                </a:cubicBezTo>
                <a:cubicBezTo>
                  <a:pt x="118" y="168"/>
                  <a:pt x="118" y="168"/>
                  <a:pt x="118" y="168"/>
                </a:cubicBezTo>
                <a:cubicBezTo>
                  <a:pt x="116" y="169"/>
                  <a:pt x="117" y="169"/>
                  <a:pt x="115" y="171"/>
                </a:cubicBezTo>
                <a:cubicBezTo>
                  <a:pt x="113" y="171"/>
                  <a:pt x="111" y="174"/>
                  <a:pt x="109" y="175"/>
                </a:cubicBezTo>
                <a:cubicBezTo>
                  <a:pt x="110" y="174"/>
                  <a:pt x="110" y="174"/>
                  <a:pt x="110" y="173"/>
                </a:cubicBezTo>
                <a:cubicBezTo>
                  <a:pt x="114" y="170"/>
                  <a:pt x="118" y="163"/>
                  <a:pt x="121" y="162"/>
                </a:cubicBezTo>
                <a:cubicBezTo>
                  <a:pt x="125" y="157"/>
                  <a:pt x="129" y="153"/>
                  <a:pt x="133" y="151"/>
                </a:cubicBezTo>
                <a:cubicBezTo>
                  <a:pt x="134" y="150"/>
                  <a:pt x="134" y="149"/>
                  <a:pt x="134" y="149"/>
                </a:cubicBezTo>
                <a:cubicBezTo>
                  <a:pt x="134" y="148"/>
                  <a:pt x="130" y="152"/>
                  <a:pt x="130" y="150"/>
                </a:cubicBezTo>
                <a:cubicBezTo>
                  <a:pt x="131" y="150"/>
                  <a:pt x="131" y="150"/>
                  <a:pt x="131" y="150"/>
                </a:cubicBezTo>
                <a:cubicBezTo>
                  <a:pt x="133" y="149"/>
                  <a:pt x="133" y="148"/>
                  <a:pt x="135" y="147"/>
                </a:cubicBezTo>
                <a:cubicBezTo>
                  <a:pt x="126" y="153"/>
                  <a:pt x="125" y="155"/>
                  <a:pt x="119" y="161"/>
                </a:cubicBezTo>
                <a:cubicBezTo>
                  <a:pt x="118" y="160"/>
                  <a:pt x="122" y="157"/>
                  <a:pt x="123" y="155"/>
                </a:cubicBezTo>
                <a:cubicBezTo>
                  <a:pt x="121" y="157"/>
                  <a:pt x="123" y="155"/>
                  <a:pt x="121" y="156"/>
                </a:cubicBezTo>
                <a:cubicBezTo>
                  <a:pt x="121" y="155"/>
                  <a:pt x="123" y="153"/>
                  <a:pt x="123" y="153"/>
                </a:cubicBezTo>
                <a:cubicBezTo>
                  <a:pt x="125" y="151"/>
                  <a:pt x="125" y="153"/>
                  <a:pt x="123" y="155"/>
                </a:cubicBezTo>
                <a:cubicBezTo>
                  <a:pt x="123" y="155"/>
                  <a:pt x="127" y="151"/>
                  <a:pt x="125" y="153"/>
                </a:cubicBezTo>
                <a:cubicBezTo>
                  <a:pt x="128" y="151"/>
                  <a:pt x="128" y="151"/>
                  <a:pt x="131" y="148"/>
                </a:cubicBezTo>
                <a:cubicBezTo>
                  <a:pt x="132" y="145"/>
                  <a:pt x="130" y="145"/>
                  <a:pt x="125" y="149"/>
                </a:cubicBezTo>
                <a:cubicBezTo>
                  <a:pt x="120" y="156"/>
                  <a:pt x="111" y="162"/>
                  <a:pt x="106" y="170"/>
                </a:cubicBezTo>
                <a:cubicBezTo>
                  <a:pt x="104" y="170"/>
                  <a:pt x="103" y="171"/>
                  <a:pt x="102" y="172"/>
                </a:cubicBezTo>
                <a:cubicBezTo>
                  <a:pt x="101" y="173"/>
                  <a:pt x="100" y="174"/>
                  <a:pt x="100" y="174"/>
                </a:cubicBezTo>
                <a:cubicBezTo>
                  <a:pt x="100" y="175"/>
                  <a:pt x="100" y="175"/>
                  <a:pt x="99" y="176"/>
                </a:cubicBezTo>
                <a:cubicBezTo>
                  <a:pt x="100" y="176"/>
                  <a:pt x="100" y="176"/>
                  <a:pt x="100" y="175"/>
                </a:cubicBezTo>
                <a:cubicBezTo>
                  <a:pt x="101" y="176"/>
                  <a:pt x="99" y="176"/>
                  <a:pt x="100" y="177"/>
                </a:cubicBezTo>
                <a:cubicBezTo>
                  <a:pt x="99" y="176"/>
                  <a:pt x="98" y="175"/>
                  <a:pt x="97" y="175"/>
                </a:cubicBezTo>
                <a:cubicBezTo>
                  <a:pt x="97" y="175"/>
                  <a:pt x="97" y="176"/>
                  <a:pt x="97" y="176"/>
                </a:cubicBezTo>
                <a:cubicBezTo>
                  <a:pt x="97" y="175"/>
                  <a:pt x="96" y="177"/>
                  <a:pt x="96" y="176"/>
                </a:cubicBezTo>
                <a:cubicBezTo>
                  <a:pt x="97" y="175"/>
                  <a:pt x="97" y="174"/>
                  <a:pt x="98" y="175"/>
                </a:cubicBezTo>
                <a:cubicBezTo>
                  <a:pt x="98" y="174"/>
                  <a:pt x="97" y="174"/>
                  <a:pt x="98" y="174"/>
                </a:cubicBezTo>
                <a:cubicBezTo>
                  <a:pt x="97" y="173"/>
                  <a:pt x="96" y="175"/>
                  <a:pt x="95" y="176"/>
                </a:cubicBezTo>
                <a:cubicBezTo>
                  <a:pt x="95" y="176"/>
                  <a:pt x="95" y="177"/>
                  <a:pt x="94" y="177"/>
                </a:cubicBezTo>
                <a:cubicBezTo>
                  <a:pt x="95" y="178"/>
                  <a:pt x="95" y="177"/>
                  <a:pt x="96" y="177"/>
                </a:cubicBezTo>
                <a:cubicBezTo>
                  <a:pt x="95" y="178"/>
                  <a:pt x="95" y="178"/>
                  <a:pt x="94" y="178"/>
                </a:cubicBezTo>
                <a:cubicBezTo>
                  <a:pt x="94" y="179"/>
                  <a:pt x="95" y="179"/>
                  <a:pt x="95" y="179"/>
                </a:cubicBezTo>
                <a:cubicBezTo>
                  <a:pt x="94" y="179"/>
                  <a:pt x="92" y="179"/>
                  <a:pt x="92" y="180"/>
                </a:cubicBezTo>
                <a:cubicBezTo>
                  <a:pt x="92" y="180"/>
                  <a:pt x="92" y="180"/>
                  <a:pt x="93" y="180"/>
                </a:cubicBezTo>
                <a:cubicBezTo>
                  <a:pt x="93" y="180"/>
                  <a:pt x="93" y="181"/>
                  <a:pt x="93" y="181"/>
                </a:cubicBezTo>
                <a:cubicBezTo>
                  <a:pt x="92" y="181"/>
                  <a:pt x="92" y="180"/>
                  <a:pt x="92" y="181"/>
                </a:cubicBezTo>
                <a:cubicBezTo>
                  <a:pt x="91" y="181"/>
                  <a:pt x="92" y="181"/>
                  <a:pt x="92" y="181"/>
                </a:cubicBezTo>
                <a:cubicBezTo>
                  <a:pt x="92" y="182"/>
                  <a:pt x="91" y="181"/>
                  <a:pt x="91" y="182"/>
                </a:cubicBezTo>
                <a:cubicBezTo>
                  <a:pt x="90" y="182"/>
                  <a:pt x="90" y="183"/>
                  <a:pt x="89" y="183"/>
                </a:cubicBezTo>
                <a:cubicBezTo>
                  <a:pt x="89" y="183"/>
                  <a:pt x="90" y="182"/>
                  <a:pt x="90" y="183"/>
                </a:cubicBezTo>
                <a:cubicBezTo>
                  <a:pt x="89" y="183"/>
                  <a:pt x="89" y="183"/>
                  <a:pt x="88" y="183"/>
                </a:cubicBezTo>
                <a:cubicBezTo>
                  <a:pt x="87" y="184"/>
                  <a:pt x="88" y="184"/>
                  <a:pt x="88" y="184"/>
                </a:cubicBezTo>
                <a:cubicBezTo>
                  <a:pt x="87" y="184"/>
                  <a:pt x="87" y="186"/>
                  <a:pt x="86" y="186"/>
                </a:cubicBezTo>
                <a:cubicBezTo>
                  <a:pt x="86" y="186"/>
                  <a:pt x="86" y="186"/>
                  <a:pt x="86" y="186"/>
                </a:cubicBezTo>
                <a:cubicBezTo>
                  <a:pt x="86" y="186"/>
                  <a:pt x="86" y="186"/>
                  <a:pt x="85" y="186"/>
                </a:cubicBezTo>
                <a:cubicBezTo>
                  <a:pt x="85" y="186"/>
                  <a:pt x="86" y="186"/>
                  <a:pt x="86" y="186"/>
                </a:cubicBezTo>
                <a:cubicBezTo>
                  <a:pt x="84" y="188"/>
                  <a:pt x="83" y="190"/>
                  <a:pt x="81" y="192"/>
                </a:cubicBezTo>
                <a:cubicBezTo>
                  <a:pt x="81" y="192"/>
                  <a:pt x="81" y="192"/>
                  <a:pt x="81" y="192"/>
                </a:cubicBezTo>
                <a:cubicBezTo>
                  <a:pt x="81" y="193"/>
                  <a:pt x="82" y="192"/>
                  <a:pt x="81" y="193"/>
                </a:cubicBezTo>
                <a:cubicBezTo>
                  <a:pt x="81" y="193"/>
                  <a:pt x="81" y="193"/>
                  <a:pt x="81" y="193"/>
                </a:cubicBezTo>
                <a:cubicBezTo>
                  <a:pt x="80" y="193"/>
                  <a:pt x="80" y="194"/>
                  <a:pt x="80" y="193"/>
                </a:cubicBezTo>
                <a:cubicBezTo>
                  <a:pt x="79" y="193"/>
                  <a:pt x="81" y="192"/>
                  <a:pt x="80" y="192"/>
                </a:cubicBezTo>
                <a:cubicBezTo>
                  <a:pt x="80" y="191"/>
                  <a:pt x="80" y="192"/>
                  <a:pt x="80" y="192"/>
                </a:cubicBezTo>
                <a:cubicBezTo>
                  <a:pt x="79" y="191"/>
                  <a:pt x="80" y="191"/>
                  <a:pt x="81" y="190"/>
                </a:cubicBezTo>
                <a:cubicBezTo>
                  <a:pt x="81" y="191"/>
                  <a:pt x="80" y="191"/>
                  <a:pt x="81" y="191"/>
                </a:cubicBezTo>
                <a:cubicBezTo>
                  <a:pt x="81" y="191"/>
                  <a:pt x="82" y="191"/>
                  <a:pt x="82" y="190"/>
                </a:cubicBezTo>
                <a:cubicBezTo>
                  <a:pt x="82" y="190"/>
                  <a:pt x="81" y="191"/>
                  <a:pt x="81" y="190"/>
                </a:cubicBezTo>
                <a:cubicBezTo>
                  <a:pt x="81" y="189"/>
                  <a:pt x="82" y="190"/>
                  <a:pt x="82" y="190"/>
                </a:cubicBezTo>
                <a:cubicBezTo>
                  <a:pt x="83" y="189"/>
                  <a:pt x="82" y="189"/>
                  <a:pt x="81" y="189"/>
                </a:cubicBezTo>
                <a:cubicBezTo>
                  <a:pt x="81" y="189"/>
                  <a:pt x="81" y="190"/>
                  <a:pt x="81" y="190"/>
                </a:cubicBezTo>
                <a:cubicBezTo>
                  <a:pt x="80" y="190"/>
                  <a:pt x="82" y="188"/>
                  <a:pt x="82" y="188"/>
                </a:cubicBezTo>
                <a:cubicBezTo>
                  <a:pt x="83" y="188"/>
                  <a:pt x="82" y="189"/>
                  <a:pt x="82" y="189"/>
                </a:cubicBezTo>
                <a:cubicBezTo>
                  <a:pt x="83" y="189"/>
                  <a:pt x="83" y="188"/>
                  <a:pt x="83" y="189"/>
                </a:cubicBezTo>
                <a:cubicBezTo>
                  <a:pt x="83" y="188"/>
                  <a:pt x="83" y="188"/>
                  <a:pt x="83" y="187"/>
                </a:cubicBezTo>
                <a:cubicBezTo>
                  <a:pt x="86" y="183"/>
                  <a:pt x="86" y="183"/>
                  <a:pt x="86" y="183"/>
                </a:cubicBezTo>
                <a:cubicBezTo>
                  <a:pt x="86" y="184"/>
                  <a:pt x="86" y="183"/>
                  <a:pt x="87" y="184"/>
                </a:cubicBezTo>
                <a:cubicBezTo>
                  <a:pt x="87" y="183"/>
                  <a:pt x="87" y="183"/>
                  <a:pt x="86" y="183"/>
                </a:cubicBezTo>
                <a:cubicBezTo>
                  <a:pt x="87" y="183"/>
                  <a:pt x="86" y="182"/>
                  <a:pt x="87" y="182"/>
                </a:cubicBezTo>
                <a:cubicBezTo>
                  <a:pt x="87" y="182"/>
                  <a:pt x="87" y="182"/>
                  <a:pt x="87" y="183"/>
                </a:cubicBezTo>
                <a:cubicBezTo>
                  <a:pt x="88" y="182"/>
                  <a:pt x="87" y="182"/>
                  <a:pt x="87" y="182"/>
                </a:cubicBezTo>
                <a:cubicBezTo>
                  <a:pt x="89" y="179"/>
                  <a:pt x="92" y="175"/>
                  <a:pt x="95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5" y="172"/>
                  <a:pt x="95" y="171"/>
                  <a:pt x="95" y="171"/>
                </a:cubicBezTo>
                <a:cubicBezTo>
                  <a:pt x="95" y="170"/>
                  <a:pt x="95" y="171"/>
                  <a:pt x="95" y="171"/>
                </a:cubicBezTo>
                <a:cubicBezTo>
                  <a:pt x="95" y="171"/>
                  <a:pt x="95" y="171"/>
                  <a:pt x="95" y="170"/>
                </a:cubicBezTo>
                <a:cubicBezTo>
                  <a:pt x="94" y="170"/>
                  <a:pt x="94" y="170"/>
                  <a:pt x="94" y="171"/>
                </a:cubicBezTo>
                <a:cubicBezTo>
                  <a:pt x="93" y="170"/>
                  <a:pt x="94" y="169"/>
                  <a:pt x="95" y="169"/>
                </a:cubicBezTo>
                <a:cubicBezTo>
                  <a:pt x="95" y="169"/>
                  <a:pt x="94" y="169"/>
                  <a:pt x="95" y="170"/>
                </a:cubicBezTo>
                <a:cubicBezTo>
                  <a:pt x="95" y="170"/>
                  <a:pt x="95" y="169"/>
                  <a:pt x="95" y="169"/>
                </a:cubicBezTo>
                <a:cubicBezTo>
                  <a:pt x="96" y="170"/>
                  <a:pt x="95" y="170"/>
                  <a:pt x="95" y="170"/>
                </a:cubicBezTo>
                <a:cubicBezTo>
                  <a:pt x="96" y="170"/>
                  <a:pt x="96" y="170"/>
                  <a:pt x="96" y="170"/>
                </a:cubicBezTo>
                <a:cubicBezTo>
                  <a:pt x="96" y="168"/>
                  <a:pt x="103" y="164"/>
                  <a:pt x="102" y="163"/>
                </a:cubicBezTo>
                <a:cubicBezTo>
                  <a:pt x="105" y="161"/>
                  <a:pt x="102" y="163"/>
                  <a:pt x="105" y="161"/>
                </a:cubicBezTo>
                <a:cubicBezTo>
                  <a:pt x="107" y="157"/>
                  <a:pt x="113" y="152"/>
                  <a:pt x="118" y="147"/>
                </a:cubicBezTo>
                <a:cubicBezTo>
                  <a:pt x="116" y="151"/>
                  <a:pt x="121" y="145"/>
                  <a:pt x="123" y="143"/>
                </a:cubicBezTo>
                <a:cubicBezTo>
                  <a:pt x="123" y="143"/>
                  <a:pt x="123" y="143"/>
                  <a:pt x="123" y="143"/>
                </a:cubicBezTo>
                <a:cubicBezTo>
                  <a:pt x="124" y="142"/>
                  <a:pt x="124" y="143"/>
                  <a:pt x="126" y="141"/>
                </a:cubicBezTo>
                <a:cubicBezTo>
                  <a:pt x="124" y="141"/>
                  <a:pt x="130" y="137"/>
                  <a:pt x="128" y="138"/>
                </a:cubicBezTo>
                <a:cubicBezTo>
                  <a:pt x="129" y="136"/>
                  <a:pt x="131" y="136"/>
                  <a:pt x="131" y="136"/>
                </a:cubicBezTo>
                <a:cubicBezTo>
                  <a:pt x="132" y="135"/>
                  <a:pt x="131" y="135"/>
                  <a:pt x="131" y="135"/>
                </a:cubicBezTo>
                <a:cubicBezTo>
                  <a:pt x="133" y="134"/>
                  <a:pt x="133" y="133"/>
                  <a:pt x="136" y="131"/>
                </a:cubicBezTo>
                <a:cubicBezTo>
                  <a:pt x="135" y="132"/>
                  <a:pt x="136" y="132"/>
                  <a:pt x="137" y="131"/>
                </a:cubicBezTo>
                <a:cubicBezTo>
                  <a:pt x="141" y="128"/>
                  <a:pt x="136" y="130"/>
                  <a:pt x="139" y="128"/>
                </a:cubicBezTo>
                <a:cubicBezTo>
                  <a:pt x="138" y="128"/>
                  <a:pt x="136" y="130"/>
                  <a:pt x="135" y="130"/>
                </a:cubicBezTo>
                <a:cubicBezTo>
                  <a:pt x="134" y="131"/>
                  <a:pt x="134" y="132"/>
                  <a:pt x="134" y="132"/>
                </a:cubicBezTo>
                <a:cubicBezTo>
                  <a:pt x="130" y="134"/>
                  <a:pt x="128" y="137"/>
                  <a:pt x="123" y="141"/>
                </a:cubicBezTo>
                <a:cubicBezTo>
                  <a:pt x="122" y="141"/>
                  <a:pt x="121" y="143"/>
                  <a:pt x="122" y="141"/>
                </a:cubicBezTo>
                <a:cubicBezTo>
                  <a:pt x="121" y="142"/>
                  <a:pt x="120" y="143"/>
                  <a:pt x="117" y="145"/>
                </a:cubicBezTo>
                <a:cubicBezTo>
                  <a:pt x="121" y="141"/>
                  <a:pt x="127" y="135"/>
                  <a:pt x="130" y="134"/>
                </a:cubicBezTo>
                <a:cubicBezTo>
                  <a:pt x="131" y="133"/>
                  <a:pt x="130" y="132"/>
                  <a:pt x="131" y="132"/>
                </a:cubicBezTo>
                <a:cubicBezTo>
                  <a:pt x="129" y="133"/>
                  <a:pt x="130" y="133"/>
                  <a:pt x="128" y="135"/>
                </a:cubicBezTo>
                <a:cubicBezTo>
                  <a:pt x="131" y="131"/>
                  <a:pt x="126" y="134"/>
                  <a:pt x="127" y="132"/>
                </a:cubicBezTo>
                <a:cubicBezTo>
                  <a:pt x="125" y="133"/>
                  <a:pt x="125" y="133"/>
                  <a:pt x="125" y="133"/>
                </a:cubicBezTo>
                <a:cubicBezTo>
                  <a:pt x="124" y="134"/>
                  <a:pt x="127" y="133"/>
                  <a:pt x="125" y="135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13" y="146"/>
                  <a:pt x="113" y="146"/>
                  <a:pt x="113" y="146"/>
                </a:cubicBezTo>
                <a:cubicBezTo>
                  <a:pt x="112" y="146"/>
                  <a:pt x="112" y="146"/>
                  <a:pt x="113" y="145"/>
                </a:cubicBezTo>
                <a:cubicBezTo>
                  <a:pt x="111" y="147"/>
                  <a:pt x="111" y="147"/>
                  <a:pt x="111" y="147"/>
                </a:cubicBezTo>
                <a:cubicBezTo>
                  <a:pt x="111" y="148"/>
                  <a:pt x="112" y="146"/>
                  <a:pt x="113" y="146"/>
                </a:cubicBezTo>
                <a:cubicBezTo>
                  <a:pt x="113" y="147"/>
                  <a:pt x="111" y="147"/>
                  <a:pt x="110" y="148"/>
                </a:cubicBezTo>
                <a:cubicBezTo>
                  <a:pt x="106" y="153"/>
                  <a:pt x="106" y="153"/>
                  <a:pt x="106" y="153"/>
                </a:cubicBezTo>
                <a:cubicBezTo>
                  <a:pt x="106" y="150"/>
                  <a:pt x="103" y="155"/>
                  <a:pt x="100" y="157"/>
                </a:cubicBezTo>
                <a:cubicBezTo>
                  <a:pt x="101" y="156"/>
                  <a:pt x="104" y="154"/>
                  <a:pt x="104" y="152"/>
                </a:cubicBezTo>
                <a:cubicBezTo>
                  <a:pt x="108" y="149"/>
                  <a:pt x="109" y="148"/>
                  <a:pt x="111" y="145"/>
                </a:cubicBezTo>
                <a:cubicBezTo>
                  <a:pt x="110" y="145"/>
                  <a:pt x="109" y="147"/>
                  <a:pt x="108" y="148"/>
                </a:cubicBezTo>
                <a:cubicBezTo>
                  <a:pt x="108" y="145"/>
                  <a:pt x="106" y="148"/>
                  <a:pt x="103" y="152"/>
                </a:cubicBezTo>
                <a:cubicBezTo>
                  <a:pt x="105" y="150"/>
                  <a:pt x="103" y="150"/>
                  <a:pt x="101" y="151"/>
                </a:cubicBezTo>
                <a:cubicBezTo>
                  <a:pt x="103" y="149"/>
                  <a:pt x="103" y="149"/>
                  <a:pt x="104" y="149"/>
                </a:cubicBezTo>
                <a:cubicBezTo>
                  <a:pt x="105" y="148"/>
                  <a:pt x="105" y="147"/>
                  <a:pt x="107" y="145"/>
                </a:cubicBezTo>
                <a:cubicBezTo>
                  <a:pt x="108" y="144"/>
                  <a:pt x="108" y="146"/>
                  <a:pt x="109" y="144"/>
                </a:cubicBezTo>
                <a:cubicBezTo>
                  <a:pt x="111" y="142"/>
                  <a:pt x="109" y="141"/>
                  <a:pt x="113" y="139"/>
                </a:cubicBezTo>
                <a:cubicBezTo>
                  <a:pt x="113" y="139"/>
                  <a:pt x="111" y="141"/>
                  <a:pt x="111" y="141"/>
                </a:cubicBezTo>
                <a:cubicBezTo>
                  <a:pt x="114" y="139"/>
                  <a:pt x="114" y="138"/>
                  <a:pt x="113" y="138"/>
                </a:cubicBezTo>
                <a:cubicBezTo>
                  <a:pt x="115" y="136"/>
                  <a:pt x="115" y="137"/>
                  <a:pt x="115" y="137"/>
                </a:cubicBezTo>
                <a:cubicBezTo>
                  <a:pt x="115" y="136"/>
                  <a:pt x="118" y="134"/>
                  <a:pt x="118" y="133"/>
                </a:cubicBezTo>
                <a:cubicBezTo>
                  <a:pt x="118" y="133"/>
                  <a:pt x="116" y="134"/>
                  <a:pt x="115" y="135"/>
                </a:cubicBezTo>
                <a:cubicBezTo>
                  <a:pt x="116" y="134"/>
                  <a:pt x="116" y="134"/>
                  <a:pt x="117" y="132"/>
                </a:cubicBezTo>
                <a:cubicBezTo>
                  <a:pt x="115" y="134"/>
                  <a:pt x="115" y="134"/>
                  <a:pt x="116" y="132"/>
                </a:cubicBezTo>
                <a:cubicBezTo>
                  <a:pt x="115" y="132"/>
                  <a:pt x="115" y="132"/>
                  <a:pt x="115" y="132"/>
                </a:cubicBezTo>
                <a:cubicBezTo>
                  <a:pt x="114" y="133"/>
                  <a:pt x="113" y="134"/>
                  <a:pt x="112" y="135"/>
                </a:cubicBezTo>
                <a:cubicBezTo>
                  <a:pt x="111" y="136"/>
                  <a:pt x="112" y="134"/>
                  <a:pt x="109" y="137"/>
                </a:cubicBezTo>
                <a:cubicBezTo>
                  <a:pt x="111" y="135"/>
                  <a:pt x="109" y="136"/>
                  <a:pt x="110" y="134"/>
                </a:cubicBezTo>
                <a:cubicBezTo>
                  <a:pt x="112" y="133"/>
                  <a:pt x="110" y="133"/>
                  <a:pt x="111" y="133"/>
                </a:cubicBezTo>
                <a:cubicBezTo>
                  <a:pt x="112" y="131"/>
                  <a:pt x="115" y="128"/>
                  <a:pt x="116" y="127"/>
                </a:cubicBezTo>
                <a:cubicBezTo>
                  <a:pt x="118" y="126"/>
                  <a:pt x="119" y="125"/>
                  <a:pt x="120" y="126"/>
                </a:cubicBezTo>
                <a:cubicBezTo>
                  <a:pt x="121" y="125"/>
                  <a:pt x="121" y="124"/>
                  <a:pt x="121" y="124"/>
                </a:cubicBezTo>
                <a:cubicBezTo>
                  <a:pt x="121" y="124"/>
                  <a:pt x="119" y="125"/>
                  <a:pt x="119" y="124"/>
                </a:cubicBezTo>
                <a:cubicBezTo>
                  <a:pt x="122" y="121"/>
                  <a:pt x="125" y="119"/>
                  <a:pt x="126" y="117"/>
                </a:cubicBezTo>
                <a:cubicBezTo>
                  <a:pt x="127" y="116"/>
                  <a:pt x="127" y="116"/>
                  <a:pt x="128" y="116"/>
                </a:cubicBezTo>
                <a:cubicBezTo>
                  <a:pt x="142" y="104"/>
                  <a:pt x="148" y="99"/>
                  <a:pt x="162" y="88"/>
                </a:cubicBezTo>
                <a:cubicBezTo>
                  <a:pt x="163" y="89"/>
                  <a:pt x="163" y="89"/>
                  <a:pt x="164" y="88"/>
                </a:cubicBezTo>
                <a:cubicBezTo>
                  <a:pt x="166" y="86"/>
                  <a:pt x="163" y="88"/>
                  <a:pt x="163" y="88"/>
                </a:cubicBezTo>
                <a:cubicBezTo>
                  <a:pt x="175" y="79"/>
                  <a:pt x="184" y="73"/>
                  <a:pt x="197" y="65"/>
                </a:cubicBezTo>
                <a:cubicBezTo>
                  <a:pt x="197" y="65"/>
                  <a:pt x="196" y="65"/>
                  <a:pt x="195" y="66"/>
                </a:cubicBezTo>
                <a:cubicBezTo>
                  <a:pt x="196" y="65"/>
                  <a:pt x="197" y="65"/>
                  <a:pt x="199" y="63"/>
                </a:cubicBezTo>
                <a:cubicBezTo>
                  <a:pt x="199" y="64"/>
                  <a:pt x="199" y="64"/>
                  <a:pt x="201" y="63"/>
                </a:cubicBezTo>
                <a:cubicBezTo>
                  <a:pt x="202" y="63"/>
                  <a:pt x="201" y="62"/>
                  <a:pt x="201" y="62"/>
                </a:cubicBezTo>
                <a:cubicBezTo>
                  <a:pt x="203" y="61"/>
                  <a:pt x="203" y="61"/>
                  <a:pt x="203" y="62"/>
                </a:cubicBezTo>
                <a:cubicBezTo>
                  <a:pt x="207" y="60"/>
                  <a:pt x="211" y="58"/>
                  <a:pt x="214" y="56"/>
                </a:cubicBezTo>
                <a:cubicBezTo>
                  <a:pt x="213" y="56"/>
                  <a:pt x="212" y="57"/>
                  <a:pt x="210" y="57"/>
                </a:cubicBezTo>
                <a:cubicBezTo>
                  <a:pt x="214" y="54"/>
                  <a:pt x="214" y="57"/>
                  <a:pt x="222" y="53"/>
                </a:cubicBezTo>
                <a:cubicBezTo>
                  <a:pt x="222" y="52"/>
                  <a:pt x="218" y="54"/>
                  <a:pt x="217" y="54"/>
                </a:cubicBezTo>
                <a:cubicBezTo>
                  <a:pt x="219" y="52"/>
                  <a:pt x="216" y="54"/>
                  <a:pt x="216" y="53"/>
                </a:cubicBezTo>
                <a:cubicBezTo>
                  <a:pt x="215" y="53"/>
                  <a:pt x="214" y="54"/>
                  <a:pt x="214" y="54"/>
                </a:cubicBezTo>
                <a:cubicBezTo>
                  <a:pt x="212" y="54"/>
                  <a:pt x="215" y="53"/>
                  <a:pt x="210" y="56"/>
                </a:cubicBezTo>
                <a:cubicBezTo>
                  <a:pt x="211" y="54"/>
                  <a:pt x="217" y="52"/>
                  <a:pt x="219" y="50"/>
                </a:cubicBezTo>
                <a:cubicBezTo>
                  <a:pt x="220" y="50"/>
                  <a:pt x="219" y="51"/>
                  <a:pt x="221" y="50"/>
                </a:cubicBezTo>
                <a:cubicBezTo>
                  <a:pt x="227" y="46"/>
                  <a:pt x="237" y="41"/>
                  <a:pt x="245" y="39"/>
                </a:cubicBezTo>
                <a:cubicBezTo>
                  <a:pt x="246" y="40"/>
                  <a:pt x="242" y="40"/>
                  <a:pt x="241" y="41"/>
                </a:cubicBezTo>
                <a:cubicBezTo>
                  <a:pt x="242" y="41"/>
                  <a:pt x="244" y="40"/>
                  <a:pt x="245" y="40"/>
                </a:cubicBezTo>
                <a:cubicBezTo>
                  <a:pt x="247" y="39"/>
                  <a:pt x="249" y="39"/>
                  <a:pt x="254" y="37"/>
                </a:cubicBezTo>
                <a:cubicBezTo>
                  <a:pt x="252" y="37"/>
                  <a:pt x="247" y="38"/>
                  <a:pt x="253" y="36"/>
                </a:cubicBezTo>
                <a:cubicBezTo>
                  <a:pt x="252" y="36"/>
                  <a:pt x="250" y="37"/>
                  <a:pt x="251" y="36"/>
                </a:cubicBezTo>
                <a:cubicBezTo>
                  <a:pt x="252" y="36"/>
                  <a:pt x="254" y="35"/>
                  <a:pt x="255" y="35"/>
                </a:cubicBezTo>
                <a:cubicBezTo>
                  <a:pt x="257" y="35"/>
                  <a:pt x="255" y="34"/>
                  <a:pt x="258" y="33"/>
                </a:cubicBezTo>
                <a:cubicBezTo>
                  <a:pt x="259" y="34"/>
                  <a:pt x="259" y="34"/>
                  <a:pt x="259" y="34"/>
                </a:cubicBezTo>
                <a:cubicBezTo>
                  <a:pt x="263" y="32"/>
                  <a:pt x="265" y="32"/>
                  <a:pt x="267" y="31"/>
                </a:cubicBezTo>
                <a:cubicBezTo>
                  <a:pt x="273" y="28"/>
                  <a:pt x="273" y="30"/>
                  <a:pt x="279" y="27"/>
                </a:cubicBezTo>
                <a:cubicBezTo>
                  <a:pt x="280" y="27"/>
                  <a:pt x="279" y="27"/>
                  <a:pt x="279" y="28"/>
                </a:cubicBezTo>
                <a:cubicBezTo>
                  <a:pt x="282" y="27"/>
                  <a:pt x="285" y="26"/>
                  <a:pt x="285" y="25"/>
                </a:cubicBezTo>
                <a:cubicBezTo>
                  <a:pt x="288" y="26"/>
                  <a:pt x="294" y="23"/>
                  <a:pt x="301" y="22"/>
                </a:cubicBez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297" y="22"/>
                  <a:pt x="296" y="22"/>
                </a:cubicBezTo>
                <a:cubicBezTo>
                  <a:pt x="298" y="21"/>
                  <a:pt x="297" y="22"/>
                  <a:pt x="298" y="21"/>
                </a:cubicBez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297" y="21"/>
                  <a:pt x="297" y="21"/>
                </a:cubicBezTo>
                <a:cubicBezTo>
                  <a:pt x="300" y="19"/>
                  <a:pt x="301" y="19"/>
                  <a:pt x="305" y="18"/>
                </a:cubicBezTo>
                <a:cubicBezTo>
                  <a:pt x="305" y="19"/>
                  <a:pt x="307" y="18"/>
                  <a:pt x="306" y="19"/>
                </a:cubicBezTo>
                <a:cubicBezTo>
                  <a:pt x="308" y="18"/>
                  <a:pt x="309" y="17"/>
                  <a:pt x="309" y="18"/>
                </a:cubicBezTo>
                <a:cubicBezTo>
                  <a:pt x="316" y="16"/>
                  <a:pt x="316" y="16"/>
                  <a:pt x="322" y="15"/>
                </a:cubicBezTo>
                <a:cubicBezTo>
                  <a:pt x="325" y="15"/>
                  <a:pt x="325" y="14"/>
                  <a:pt x="327" y="13"/>
                </a:cubicBezTo>
                <a:cubicBezTo>
                  <a:pt x="329" y="12"/>
                  <a:pt x="329" y="13"/>
                  <a:pt x="330" y="13"/>
                </a:cubicBezTo>
                <a:cubicBezTo>
                  <a:pt x="332" y="13"/>
                  <a:pt x="332" y="12"/>
                  <a:pt x="334" y="12"/>
                </a:cubicBezTo>
                <a:cubicBezTo>
                  <a:pt x="336" y="12"/>
                  <a:pt x="338" y="11"/>
                  <a:pt x="338" y="12"/>
                </a:cubicBezTo>
                <a:cubicBezTo>
                  <a:pt x="337" y="12"/>
                  <a:pt x="338" y="12"/>
                  <a:pt x="337" y="12"/>
                </a:cubicBezTo>
                <a:cubicBezTo>
                  <a:pt x="337" y="12"/>
                  <a:pt x="336" y="12"/>
                  <a:pt x="336" y="12"/>
                </a:cubicBezTo>
                <a:cubicBezTo>
                  <a:pt x="336" y="13"/>
                  <a:pt x="340" y="11"/>
                  <a:pt x="341" y="12"/>
                </a:cubicBezTo>
                <a:cubicBezTo>
                  <a:pt x="343" y="12"/>
                  <a:pt x="337" y="12"/>
                  <a:pt x="340" y="11"/>
                </a:cubicBezTo>
                <a:cubicBezTo>
                  <a:pt x="342" y="11"/>
                  <a:pt x="342" y="11"/>
                  <a:pt x="342" y="11"/>
                </a:cubicBezTo>
                <a:cubicBezTo>
                  <a:pt x="344" y="11"/>
                  <a:pt x="344" y="11"/>
                  <a:pt x="345" y="11"/>
                </a:cubicBezTo>
                <a:cubicBezTo>
                  <a:pt x="346" y="10"/>
                  <a:pt x="340" y="11"/>
                  <a:pt x="342" y="10"/>
                </a:cubicBezTo>
                <a:cubicBezTo>
                  <a:pt x="347" y="10"/>
                  <a:pt x="347" y="10"/>
                  <a:pt x="347" y="10"/>
                </a:cubicBezTo>
                <a:cubicBezTo>
                  <a:pt x="347" y="9"/>
                  <a:pt x="347" y="9"/>
                  <a:pt x="345" y="9"/>
                </a:cubicBezTo>
                <a:cubicBezTo>
                  <a:pt x="349" y="8"/>
                  <a:pt x="350" y="10"/>
                  <a:pt x="354" y="10"/>
                </a:cubicBezTo>
                <a:cubicBezTo>
                  <a:pt x="356" y="10"/>
                  <a:pt x="358" y="9"/>
                  <a:pt x="360" y="9"/>
                </a:cubicBezTo>
                <a:cubicBezTo>
                  <a:pt x="361" y="9"/>
                  <a:pt x="359" y="9"/>
                  <a:pt x="361" y="9"/>
                </a:cubicBezTo>
                <a:cubicBezTo>
                  <a:pt x="360" y="9"/>
                  <a:pt x="359" y="9"/>
                  <a:pt x="358" y="9"/>
                </a:cubicBezTo>
                <a:cubicBezTo>
                  <a:pt x="355" y="8"/>
                  <a:pt x="363" y="8"/>
                  <a:pt x="360" y="8"/>
                </a:cubicBezTo>
                <a:cubicBezTo>
                  <a:pt x="361" y="7"/>
                  <a:pt x="362" y="9"/>
                  <a:pt x="364" y="8"/>
                </a:cubicBezTo>
                <a:cubicBezTo>
                  <a:pt x="367" y="8"/>
                  <a:pt x="362" y="8"/>
                  <a:pt x="363" y="7"/>
                </a:cubicBezTo>
                <a:cubicBezTo>
                  <a:pt x="364" y="7"/>
                  <a:pt x="365" y="7"/>
                  <a:pt x="365" y="7"/>
                </a:cubicBezTo>
                <a:cubicBezTo>
                  <a:pt x="366" y="7"/>
                  <a:pt x="367" y="8"/>
                  <a:pt x="367" y="8"/>
                </a:cubicBezTo>
                <a:cubicBezTo>
                  <a:pt x="367" y="9"/>
                  <a:pt x="370" y="8"/>
                  <a:pt x="371" y="9"/>
                </a:cubicBezTo>
                <a:cubicBezTo>
                  <a:pt x="374" y="8"/>
                  <a:pt x="371" y="8"/>
                  <a:pt x="372" y="8"/>
                </a:cubicBezTo>
                <a:cubicBezTo>
                  <a:pt x="372" y="7"/>
                  <a:pt x="371" y="8"/>
                  <a:pt x="371" y="8"/>
                </a:cubicBezTo>
                <a:cubicBezTo>
                  <a:pt x="371" y="7"/>
                  <a:pt x="379" y="9"/>
                  <a:pt x="381" y="7"/>
                </a:cubicBezTo>
                <a:cubicBezTo>
                  <a:pt x="384" y="7"/>
                  <a:pt x="386" y="8"/>
                  <a:pt x="390" y="7"/>
                </a:cubicBezTo>
                <a:cubicBezTo>
                  <a:pt x="390" y="7"/>
                  <a:pt x="389" y="7"/>
                  <a:pt x="390" y="7"/>
                </a:cubicBezTo>
                <a:cubicBezTo>
                  <a:pt x="387" y="6"/>
                  <a:pt x="389" y="6"/>
                  <a:pt x="386" y="5"/>
                </a:cubicBezTo>
                <a:cubicBezTo>
                  <a:pt x="388" y="6"/>
                  <a:pt x="389" y="7"/>
                  <a:pt x="391" y="6"/>
                </a:cubicBezTo>
                <a:cubicBezTo>
                  <a:pt x="392" y="6"/>
                  <a:pt x="392" y="7"/>
                  <a:pt x="394" y="7"/>
                </a:cubicBezTo>
                <a:cubicBezTo>
                  <a:pt x="395" y="7"/>
                  <a:pt x="395" y="6"/>
                  <a:pt x="395" y="6"/>
                </a:cubicBezTo>
                <a:cubicBezTo>
                  <a:pt x="396" y="6"/>
                  <a:pt x="399" y="6"/>
                  <a:pt x="397" y="6"/>
                </a:cubicBezTo>
                <a:cubicBezTo>
                  <a:pt x="401" y="5"/>
                  <a:pt x="402" y="7"/>
                  <a:pt x="401" y="7"/>
                </a:cubicBezTo>
                <a:cubicBezTo>
                  <a:pt x="408" y="7"/>
                  <a:pt x="400" y="5"/>
                  <a:pt x="400" y="4"/>
                </a:cubicBezTo>
                <a:cubicBezTo>
                  <a:pt x="402" y="5"/>
                  <a:pt x="404" y="4"/>
                  <a:pt x="401" y="4"/>
                </a:cubicBezTo>
                <a:cubicBezTo>
                  <a:pt x="406" y="3"/>
                  <a:pt x="402" y="5"/>
                  <a:pt x="407" y="5"/>
                </a:cubicBezTo>
                <a:cubicBezTo>
                  <a:pt x="411" y="4"/>
                  <a:pt x="406" y="3"/>
                  <a:pt x="410" y="3"/>
                </a:cubicBezTo>
                <a:cubicBezTo>
                  <a:pt x="408" y="2"/>
                  <a:pt x="400" y="3"/>
                  <a:pt x="399" y="2"/>
                </a:cubicBezTo>
                <a:cubicBezTo>
                  <a:pt x="400" y="1"/>
                  <a:pt x="404" y="2"/>
                  <a:pt x="404" y="2"/>
                </a:cubicBezTo>
                <a:cubicBezTo>
                  <a:pt x="407" y="2"/>
                  <a:pt x="407" y="1"/>
                  <a:pt x="412" y="2"/>
                </a:cubicBezTo>
                <a:cubicBezTo>
                  <a:pt x="411" y="2"/>
                  <a:pt x="413" y="2"/>
                  <a:pt x="412" y="3"/>
                </a:cubicBezTo>
                <a:cubicBezTo>
                  <a:pt x="415" y="3"/>
                  <a:pt x="415" y="1"/>
                  <a:pt x="419" y="1"/>
                </a:cubicBezTo>
                <a:cubicBezTo>
                  <a:pt x="417" y="2"/>
                  <a:pt x="416" y="2"/>
                  <a:pt x="421" y="2"/>
                </a:cubicBezTo>
                <a:cubicBezTo>
                  <a:pt x="420" y="3"/>
                  <a:pt x="417" y="3"/>
                  <a:pt x="417" y="2"/>
                </a:cubicBezTo>
                <a:cubicBezTo>
                  <a:pt x="416" y="2"/>
                  <a:pt x="416" y="3"/>
                  <a:pt x="415" y="3"/>
                </a:cubicBezTo>
                <a:cubicBezTo>
                  <a:pt x="414" y="3"/>
                  <a:pt x="417" y="3"/>
                  <a:pt x="417" y="4"/>
                </a:cubicBezTo>
                <a:cubicBezTo>
                  <a:pt x="419" y="4"/>
                  <a:pt x="418" y="3"/>
                  <a:pt x="416" y="3"/>
                </a:cubicBezTo>
                <a:cubicBezTo>
                  <a:pt x="417" y="3"/>
                  <a:pt x="421" y="3"/>
                  <a:pt x="421" y="4"/>
                </a:cubicBezTo>
                <a:cubicBezTo>
                  <a:pt x="418" y="4"/>
                  <a:pt x="427" y="5"/>
                  <a:pt x="424" y="5"/>
                </a:cubicBezTo>
                <a:cubicBezTo>
                  <a:pt x="427" y="5"/>
                  <a:pt x="427" y="6"/>
                  <a:pt x="430" y="6"/>
                </a:cubicBezTo>
                <a:cubicBezTo>
                  <a:pt x="426" y="5"/>
                  <a:pt x="427" y="5"/>
                  <a:pt x="425" y="4"/>
                </a:cubicBezTo>
                <a:cubicBezTo>
                  <a:pt x="426" y="4"/>
                  <a:pt x="428" y="4"/>
                  <a:pt x="430" y="4"/>
                </a:cubicBezTo>
                <a:cubicBezTo>
                  <a:pt x="427" y="4"/>
                  <a:pt x="430" y="4"/>
                  <a:pt x="428" y="4"/>
                </a:cubicBezTo>
                <a:cubicBezTo>
                  <a:pt x="429" y="5"/>
                  <a:pt x="432" y="5"/>
                  <a:pt x="433" y="5"/>
                </a:cubicBezTo>
                <a:cubicBezTo>
                  <a:pt x="434" y="5"/>
                  <a:pt x="431" y="5"/>
                  <a:pt x="431" y="4"/>
                </a:cubicBezTo>
                <a:cubicBezTo>
                  <a:pt x="432" y="4"/>
                  <a:pt x="438" y="5"/>
                  <a:pt x="438" y="5"/>
                </a:cubicBezTo>
                <a:cubicBezTo>
                  <a:pt x="442" y="6"/>
                  <a:pt x="445" y="6"/>
                  <a:pt x="453" y="7"/>
                </a:cubicBezTo>
                <a:cubicBezTo>
                  <a:pt x="453" y="7"/>
                  <a:pt x="452" y="7"/>
                  <a:pt x="451" y="7"/>
                </a:cubicBezTo>
                <a:cubicBezTo>
                  <a:pt x="451" y="7"/>
                  <a:pt x="453" y="7"/>
                  <a:pt x="453" y="7"/>
                </a:cubicBezTo>
                <a:cubicBezTo>
                  <a:pt x="452" y="8"/>
                  <a:pt x="450" y="7"/>
                  <a:pt x="447" y="6"/>
                </a:cubicBezTo>
                <a:cubicBezTo>
                  <a:pt x="447" y="7"/>
                  <a:pt x="447" y="7"/>
                  <a:pt x="447" y="7"/>
                </a:cubicBezTo>
                <a:cubicBezTo>
                  <a:pt x="448" y="7"/>
                  <a:pt x="453" y="8"/>
                  <a:pt x="453" y="9"/>
                </a:cubicBezTo>
                <a:cubicBezTo>
                  <a:pt x="454" y="8"/>
                  <a:pt x="456" y="7"/>
                  <a:pt x="453" y="6"/>
                </a:cubicBezTo>
                <a:cubicBezTo>
                  <a:pt x="454" y="6"/>
                  <a:pt x="457" y="7"/>
                  <a:pt x="455" y="6"/>
                </a:cubicBezTo>
                <a:cubicBezTo>
                  <a:pt x="456" y="6"/>
                  <a:pt x="458" y="7"/>
                  <a:pt x="460" y="7"/>
                </a:cubicBezTo>
                <a:cubicBezTo>
                  <a:pt x="460" y="7"/>
                  <a:pt x="459" y="7"/>
                  <a:pt x="458" y="6"/>
                </a:cubicBezTo>
                <a:cubicBezTo>
                  <a:pt x="460" y="6"/>
                  <a:pt x="465" y="7"/>
                  <a:pt x="465" y="6"/>
                </a:cubicBezTo>
                <a:cubicBezTo>
                  <a:pt x="466" y="7"/>
                  <a:pt x="466" y="7"/>
                  <a:pt x="465" y="7"/>
                </a:cubicBezTo>
                <a:cubicBezTo>
                  <a:pt x="466" y="7"/>
                  <a:pt x="469" y="8"/>
                  <a:pt x="468" y="8"/>
                </a:cubicBezTo>
                <a:cubicBezTo>
                  <a:pt x="466" y="8"/>
                  <a:pt x="466" y="8"/>
                  <a:pt x="463" y="7"/>
                </a:cubicBezTo>
                <a:cubicBezTo>
                  <a:pt x="463" y="8"/>
                  <a:pt x="464" y="8"/>
                  <a:pt x="464" y="8"/>
                </a:cubicBezTo>
                <a:cubicBezTo>
                  <a:pt x="468" y="9"/>
                  <a:pt x="467" y="8"/>
                  <a:pt x="470" y="9"/>
                </a:cubicBezTo>
                <a:cubicBezTo>
                  <a:pt x="470" y="8"/>
                  <a:pt x="473" y="8"/>
                  <a:pt x="477" y="9"/>
                </a:cubicBezTo>
                <a:cubicBezTo>
                  <a:pt x="476" y="10"/>
                  <a:pt x="474" y="9"/>
                  <a:pt x="471" y="9"/>
                </a:cubicBezTo>
                <a:cubicBezTo>
                  <a:pt x="472" y="9"/>
                  <a:pt x="472" y="10"/>
                  <a:pt x="472" y="10"/>
                </a:cubicBezTo>
                <a:cubicBezTo>
                  <a:pt x="473" y="10"/>
                  <a:pt x="475" y="10"/>
                  <a:pt x="476" y="10"/>
                </a:cubicBezTo>
                <a:cubicBezTo>
                  <a:pt x="478" y="10"/>
                  <a:pt x="478" y="11"/>
                  <a:pt x="478" y="11"/>
                </a:cubicBezTo>
                <a:cubicBezTo>
                  <a:pt x="479" y="11"/>
                  <a:pt x="481" y="11"/>
                  <a:pt x="483" y="12"/>
                </a:cubicBezTo>
                <a:cubicBezTo>
                  <a:pt x="483" y="11"/>
                  <a:pt x="484" y="11"/>
                  <a:pt x="482" y="11"/>
                </a:cubicBezTo>
                <a:cubicBezTo>
                  <a:pt x="483" y="10"/>
                  <a:pt x="485" y="11"/>
                  <a:pt x="484" y="12"/>
                </a:cubicBezTo>
                <a:cubicBezTo>
                  <a:pt x="485" y="12"/>
                  <a:pt x="486" y="11"/>
                  <a:pt x="487" y="12"/>
                </a:cubicBezTo>
                <a:cubicBezTo>
                  <a:pt x="487" y="12"/>
                  <a:pt x="485" y="10"/>
                  <a:pt x="490" y="11"/>
                </a:cubicBezTo>
                <a:cubicBezTo>
                  <a:pt x="490" y="10"/>
                  <a:pt x="485" y="10"/>
                  <a:pt x="484" y="9"/>
                </a:cubicBezTo>
                <a:cubicBezTo>
                  <a:pt x="482" y="9"/>
                  <a:pt x="481" y="9"/>
                  <a:pt x="482" y="9"/>
                </a:cubicBezTo>
                <a:cubicBezTo>
                  <a:pt x="480" y="9"/>
                  <a:pt x="481" y="9"/>
                  <a:pt x="478" y="8"/>
                </a:cubicBezTo>
                <a:cubicBezTo>
                  <a:pt x="478" y="8"/>
                  <a:pt x="482" y="9"/>
                  <a:pt x="481" y="7"/>
                </a:cubicBezTo>
                <a:cubicBezTo>
                  <a:pt x="484" y="8"/>
                  <a:pt x="482" y="8"/>
                  <a:pt x="482" y="8"/>
                </a:cubicBezTo>
                <a:cubicBezTo>
                  <a:pt x="486" y="9"/>
                  <a:pt x="486" y="9"/>
                  <a:pt x="489" y="9"/>
                </a:cubicBezTo>
                <a:cubicBezTo>
                  <a:pt x="489" y="9"/>
                  <a:pt x="487" y="9"/>
                  <a:pt x="487" y="8"/>
                </a:cubicBezTo>
                <a:cubicBezTo>
                  <a:pt x="491" y="9"/>
                  <a:pt x="493" y="10"/>
                  <a:pt x="496" y="11"/>
                </a:cubicBezTo>
                <a:cubicBezTo>
                  <a:pt x="495" y="11"/>
                  <a:pt x="495" y="10"/>
                  <a:pt x="495" y="11"/>
                </a:cubicBezTo>
                <a:cubicBezTo>
                  <a:pt x="496" y="11"/>
                  <a:pt x="499" y="12"/>
                  <a:pt x="499" y="11"/>
                </a:cubicBezTo>
                <a:cubicBezTo>
                  <a:pt x="500" y="12"/>
                  <a:pt x="500" y="12"/>
                  <a:pt x="501" y="13"/>
                </a:cubicBezTo>
                <a:cubicBezTo>
                  <a:pt x="505" y="13"/>
                  <a:pt x="510" y="15"/>
                  <a:pt x="512" y="16"/>
                </a:cubicBezTo>
                <a:cubicBezTo>
                  <a:pt x="514" y="17"/>
                  <a:pt x="512" y="15"/>
                  <a:pt x="510" y="14"/>
                </a:cubicBezTo>
                <a:cubicBezTo>
                  <a:pt x="510" y="14"/>
                  <a:pt x="516" y="16"/>
                  <a:pt x="514" y="16"/>
                </a:cubicBezTo>
                <a:cubicBezTo>
                  <a:pt x="516" y="17"/>
                  <a:pt x="519" y="18"/>
                  <a:pt x="520" y="18"/>
                </a:cubicBezTo>
                <a:cubicBezTo>
                  <a:pt x="519" y="17"/>
                  <a:pt x="518" y="17"/>
                  <a:pt x="517" y="17"/>
                </a:cubicBezTo>
                <a:cubicBezTo>
                  <a:pt x="520" y="17"/>
                  <a:pt x="527" y="19"/>
                  <a:pt x="532" y="21"/>
                </a:cubicBezTo>
                <a:cubicBezTo>
                  <a:pt x="529" y="19"/>
                  <a:pt x="537" y="22"/>
                  <a:pt x="537" y="22"/>
                </a:cubicBezTo>
                <a:cubicBezTo>
                  <a:pt x="539" y="22"/>
                  <a:pt x="538" y="23"/>
                  <a:pt x="540" y="23"/>
                </a:cubicBezTo>
                <a:cubicBezTo>
                  <a:pt x="539" y="23"/>
                  <a:pt x="538" y="23"/>
                  <a:pt x="536" y="22"/>
                </a:cubicBezTo>
                <a:cubicBezTo>
                  <a:pt x="536" y="23"/>
                  <a:pt x="543" y="25"/>
                  <a:pt x="545" y="25"/>
                </a:cubicBezTo>
                <a:cubicBezTo>
                  <a:pt x="545" y="25"/>
                  <a:pt x="542" y="25"/>
                  <a:pt x="540" y="24"/>
                </a:cubicBezTo>
                <a:cubicBezTo>
                  <a:pt x="543" y="24"/>
                  <a:pt x="547" y="25"/>
                  <a:pt x="551" y="27"/>
                </a:cubicBezTo>
                <a:cubicBezTo>
                  <a:pt x="551" y="27"/>
                  <a:pt x="550" y="27"/>
                  <a:pt x="552" y="28"/>
                </a:cubicBezTo>
                <a:cubicBezTo>
                  <a:pt x="551" y="28"/>
                  <a:pt x="549" y="26"/>
                  <a:pt x="549" y="27"/>
                </a:cubicBezTo>
                <a:cubicBezTo>
                  <a:pt x="550" y="28"/>
                  <a:pt x="552" y="28"/>
                  <a:pt x="552" y="29"/>
                </a:cubicBezTo>
                <a:cubicBezTo>
                  <a:pt x="554" y="30"/>
                  <a:pt x="550" y="28"/>
                  <a:pt x="551" y="29"/>
                </a:cubicBezTo>
                <a:cubicBezTo>
                  <a:pt x="555" y="29"/>
                  <a:pt x="555" y="30"/>
                  <a:pt x="558" y="30"/>
                </a:cubicBezTo>
                <a:cubicBezTo>
                  <a:pt x="562" y="32"/>
                  <a:pt x="569" y="34"/>
                  <a:pt x="569" y="35"/>
                </a:cubicBezTo>
                <a:cubicBezTo>
                  <a:pt x="571" y="36"/>
                  <a:pt x="570" y="35"/>
                  <a:pt x="571" y="35"/>
                </a:cubicBezTo>
                <a:cubicBezTo>
                  <a:pt x="572" y="36"/>
                  <a:pt x="575" y="37"/>
                  <a:pt x="573" y="37"/>
                </a:cubicBezTo>
                <a:cubicBezTo>
                  <a:pt x="575" y="38"/>
                  <a:pt x="575" y="38"/>
                  <a:pt x="577" y="39"/>
                </a:cubicBezTo>
                <a:cubicBezTo>
                  <a:pt x="577" y="39"/>
                  <a:pt x="575" y="39"/>
                  <a:pt x="576" y="39"/>
                </a:cubicBezTo>
                <a:cubicBezTo>
                  <a:pt x="578" y="40"/>
                  <a:pt x="578" y="39"/>
                  <a:pt x="579" y="39"/>
                </a:cubicBezTo>
                <a:cubicBezTo>
                  <a:pt x="579" y="38"/>
                  <a:pt x="576" y="38"/>
                  <a:pt x="576" y="38"/>
                </a:cubicBezTo>
                <a:cubicBezTo>
                  <a:pt x="576" y="37"/>
                  <a:pt x="580" y="39"/>
                  <a:pt x="579" y="39"/>
                </a:cubicBezTo>
                <a:cubicBezTo>
                  <a:pt x="581" y="40"/>
                  <a:pt x="581" y="40"/>
                  <a:pt x="583" y="40"/>
                </a:cubicBezTo>
                <a:cubicBezTo>
                  <a:pt x="586" y="42"/>
                  <a:pt x="586" y="42"/>
                  <a:pt x="589" y="44"/>
                </a:cubicBezTo>
                <a:cubicBezTo>
                  <a:pt x="587" y="43"/>
                  <a:pt x="587" y="42"/>
                  <a:pt x="586" y="42"/>
                </a:cubicBezTo>
                <a:cubicBezTo>
                  <a:pt x="585" y="40"/>
                  <a:pt x="593" y="44"/>
                  <a:pt x="594" y="45"/>
                </a:cubicBezTo>
                <a:cubicBezTo>
                  <a:pt x="594" y="45"/>
                  <a:pt x="591" y="43"/>
                  <a:pt x="590" y="43"/>
                </a:cubicBezTo>
                <a:cubicBezTo>
                  <a:pt x="592" y="45"/>
                  <a:pt x="596" y="46"/>
                  <a:pt x="598" y="48"/>
                </a:cubicBezTo>
                <a:cubicBezTo>
                  <a:pt x="600" y="49"/>
                  <a:pt x="597" y="46"/>
                  <a:pt x="599" y="47"/>
                </a:cubicBezTo>
                <a:cubicBezTo>
                  <a:pt x="600" y="48"/>
                  <a:pt x="601" y="49"/>
                  <a:pt x="603" y="50"/>
                </a:cubicBezTo>
                <a:cubicBezTo>
                  <a:pt x="603" y="50"/>
                  <a:pt x="606" y="52"/>
                  <a:pt x="606" y="51"/>
                </a:cubicBezTo>
                <a:cubicBezTo>
                  <a:pt x="612" y="54"/>
                  <a:pt x="615" y="56"/>
                  <a:pt x="620" y="59"/>
                </a:cubicBezTo>
                <a:cubicBezTo>
                  <a:pt x="619" y="58"/>
                  <a:pt x="619" y="59"/>
                  <a:pt x="619" y="59"/>
                </a:cubicBezTo>
                <a:cubicBezTo>
                  <a:pt x="624" y="60"/>
                  <a:pt x="634" y="67"/>
                  <a:pt x="640" y="71"/>
                </a:cubicBezTo>
                <a:cubicBezTo>
                  <a:pt x="642" y="72"/>
                  <a:pt x="641" y="71"/>
                  <a:pt x="643" y="73"/>
                </a:cubicBezTo>
                <a:cubicBezTo>
                  <a:pt x="643" y="73"/>
                  <a:pt x="643" y="73"/>
                  <a:pt x="644" y="73"/>
                </a:cubicBezTo>
                <a:cubicBezTo>
                  <a:pt x="644" y="73"/>
                  <a:pt x="643" y="72"/>
                  <a:pt x="642" y="72"/>
                </a:cubicBezTo>
                <a:cubicBezTo>
                  <a:pt x="645" y="73"/>
                  <a:pt x="651" y="78"/>
                  <a:pt x="653" y="78"/>
                </a:cubicBezTo>
                <a:cubicBezTo>
                  <a:pt x="655" y="80"/>
                  <a:pt x="658" y="83"/>
                  <a:pt x="661" y="84"/>
                </a:cubicBezTo>
                <a:cubicBezTo>
                  <a:pt x="665" y="87"/>
                  <a:pt x="675" y="94"/>
                  <a:pt x="680" y="98"/>
                </a:cubicBezTo>
                <a:cubicBezTo>
                  <a:pt x="680" y="98"/>
                  <a:pt x="679" y="97"/>
                  <a:pt x="679" y="98"/>
                </a:cubicBezTo>
                <a:cubicBezTo>
                  <a:pt x="681" y="99"/>
                  <a:pt x="682" y="100"/>
                  <a:pt x="684" y="102"/>
                </a:cubicBezTo>
                <a:cubicBezTo>
                  <a:pt x="685" y="102"/>
                  <a:pt x="683" y="101"/>
                  <a:pt x="684" y="101"/>
                </a:cubicBezTo>
                <a:cubicBezTo>
                  <a:pt x="688" y="104"/>
                  <a:pt x="693" y="109"/>
                  <a:pt x="699" y="114"/>
                </a:cubicBezTo>
                <a:cubicBezTo>
                  <a:pt x="698" y="114"/>
                  <a:pt x="698" y="114"/>
                  <a:pt x="699" y="115"/>
                </a:cubicBezTo>
                <a:cubicBezTo>
                  <a:pt x="701" y="117"/>
                  <a:pt x="702" y="118"/>
                  <a:pt x="703" y="118"/>
                </a:cubicBezTo>
                <a:cubicBezTo>
                  <a:pt x="705" y="120"/>
                  <a:pt x="704" y="119"/>
                  <a:pt x="705" y="120"/>
                </a:cubicBezTo>
                <a:cubicBezTo>
                  <a:pt x="707" y="122"/>
                  <a:pt x="704" y="119"/>
                  <a:pt x="705" y="119"/>
                </a:cubicBezTo>
                <a:cubicBezTo>
                  <a:pt x="707" y="121"/>
                  <a:pt x="707" y="121"/>
                  <a:pt x="709" y="123"/>
                </a:cubicBezTo>
                <a:cubicBezTo>
                  <a:pt x="705" y="121"/>
                  <a:pt x="715" y="129"/>
                  <a:pt x="718" y="132"/>
                </a:cubicBezTo>
                <a:cubicBezTo>
                  <a:pt x="716" y="131"/>
                  <a:pt x="717" y="131"/>
                  <a:pt x="716" y="129"/>
                </a:cubicBezTo>
                <a:cubicBezTo>
                  <a:pt x="716" y="129"/>
                  <a:pt x="717" y="130"/>
                  <a:pt x="717" y="130"/>
                </a:cubicBezTo>
                <a:cubicBezTo>
                  <a:pt x="722" y="135"/>
                  <a:pt x="722" y="134"/>
                  <a:pt x="723" y="137"/>
                </a:cubicBezTo>
                <a:cubicBezTo>
                  <a:pt x="724" y="138"/>
                  <a:pt x="723" y="136"/>
                  <a:pt x="724" y="136"/>
                </a:cubicBezTo>
                <a:cubicBezTo>
                  <a:pt x="727" y="139"/>
                  <a:pt x="727" y="140"/>
                  <a:pt x="728" y="141"/>
                </a:cubicBezTo>
                <a:cubicBezTo>
                  <a:pt x="729" y="142"/>
                  <a:pt x="732" y="144"/>
                  <a:pt x="732" y="145"/>
                </a:cubicBezTo>
                <a:cubicBezTo>
                  <a:pt x="732" y="146"/>
                  <a:pt x="735" y="148"/>
                  <a:pt x="734" y="148"/>
                </a:cubicBezTo>
                <a:cubicBezTo>
                  <a:pt x="736" y="149"/>
                  <a:pt x="736" y="149"/>
                  <a:pt x="737" y="150"/>
                </a:cubicBezTo>
                <a:cubicBezTo>
                  <a:pt x="738" y="150"/>
                  <a:pt x="735" y="148"/>
                  <a:pt x="734" y="147"/>
                </a:cubicBezTo>
                <a:cubicBezTo>
                  <a:pt x="736" y="147"/>
                  <a:pt x="734" y="144"/>
                  <a:pt x="736" y="144"/>
                </a:cubicBezTo>
                <a:cubicBezTo>
                  <a:pt x="739" y="150"/>
                  <a:pt x="741" y="155"/>
                  <a:pt x="745" y="161"/>
                </a:cubicBezTo>
                <a:cubicBezTo>
                  <a:pt x="747" y="163"/>
                  <a:pt x="742" y="157"/>
                  <a:pt x="747" y="162"/>
                </a:cubicBezTo>
                <a:cubicBezTo>
                  <a:pt x="747" y="161"/>
                  <a:pt x="745" y="159"/>
                  <a:pt x="746" y="160"/>
                </a:cubicBezTo>
                <a:cubicBezTo>
                  <a:pt x="744" y="157"/>
                  <a:pt x="744" y="158"/>
                  <a:pt x="743" y="156"/>
                </a:cubicBezTo>
                <a:cubicBezTo>
                  <a:pt x="743" y="156"/>
                  <a:pt x="745" y="158"/>
                  <a:pt x="746" y="159"/>
                </a:cubicBezTo>
                <a:cubicBezTo>
                  <a:pt x="746" y="159"/>
                  <a:pt x="745" y="156"/>
                  <a:pt x="747" y="158"/>
                </a:cubicBezTo>
                <a:cubicBezTo>
                  <a:pt x="746" y="156"/>
                  <a:pt x="744" y="153"/>
                  <a:pt x="745" y="154"/>
                </a:cubicBezTo>
                <a:cubicBezTo>
                  <a:pt x="747" y="156"/>
                  <a:pt x="748" y="158"/>
                  <a:pt x="749" y="159"/>
                </a:cubicBezTo>
                <a:cubicBezTo>
                  <a:pt x="749" y="160"/>
                  <a:pt x="752" y="165"/>
                  <a:pt x="750" y="164"/>
                </a:cubicBezTo>
                <a:cubicBezTo>
                  <a:pt x="752" y="166"/>
                  <a:pt x="751" y="167"/>
                  <a:pt x="751" y="167"/>
                </a:cubicBezTo>
                <a:cubicBezTo>
                  <a:pt x="753" y="170"/>
                  <a:pt x="756" y="173"/>
                  <a:pt x="757" y="174"/>
                </a:cubicBezTo>
                <a:cubicBezTo>
                  <a:pt x="757" y="173"/>
                  <a:pt x="755" y="172"/>
                  <a:pt x="754" y="170"/>
                </a:cubicBezTo>
                <a:cubicBezTo>
                  <a:pt x="754" y="168"/>
                  <a:pt x="759" y="172"/>
                  <a:pt x="756" y="168"/>
                </a:cubicBezTo>
                <a:cubicBezTo>
                  <a:pt x="757" y="169"/>
                  <a:pt x="757" y="170"/>
                  <a:pt x="759" y="173"/>
                </a:cubicBezTo>
                <a:cubicBezTo>
                  <a:pt x="759" y="174"/>
                  <a:pt x="757" y="173"/>
                  <a:pt x="760" y="177"/>
                </a:cubicBezTo>
                <a:cubicBezTo>
                  <a:pt x="759" y="176"/>
                  <a:pt x="759" y="175"/>
                  <a:pt x="758" y="175"/>
                </a:cubicBezTo>
                <a:cubicBezTo>
                  <a:pt x="760" y="177"/>
                  <a:pt x="760" y="179"/>
                  <a:pt x="762" y="181"/>
                </a:cubicBezTo>
                <a:cubicBezTo>
                  <a:pt x="762" y="182"/>
                  <a:pt x="762" y="181"/>
                  <a:pt x="764" y="182"/>
                </a:cubicBezTo>
                <a:cubicBezTo>
                  <a:pt x="765" y="184"/>
                  <a:pt x="766" y="187"/>
                  <a:pt x="767" y="186"/>
                </a:cubicBezTo>
                <a:cubicBezTo>
                  <a:pt x="768" y="186"/>
                  <a:pt x="765" y="183"/>
                  <a:pt x="764" y="182"/>
                </a:cubicBezTo>
                <a:cubicBezTo>
                  <a:pt x="762" y="178"/>
                  <a:pt x="767" y="183"/>
                  <a:pt x="764" y="178"/>
                </a:cubicBezTo>
                <a:cubicBezTo>
                  <a:pt x="766" y="180"/>
                  <a:pt x="766" y="181"/>
                  <a:pt x="766" y="179"/>
                </a:cubicBezTo>
                <a:cubicBezTo>
                  <a:pt x="767" y="180"/>
                  <a:pt x="768" y="181"/>
                  <a:pt x="768" y="181"/>
                </a:cubicBezTo>
                <a:cubicBezTo>
                  <a:pt x="770" y="185"/>
                  <a:pt x="768" y="190"/>
                  <a:pt x="774" y="194"/>
                </a:cubicBezTo>
                <a:cubicBezTo>
                  <a:pt x="773" y="192"/>
                  <a:pt x="774" y="192"/>
                  <a:pt x="776" y="194"/>
                </a:cubicBezTo>
                <a:cubicBezTo>
                  <a:pt x="775" y="192"/>
                  <a:pt x="774" y="188"/>
                  <a:pt x="776" y="190"/>
                </a:cubicBezTo>
                <a:cubicBezTo>
                  <a:pt x="782" y="200"/>
                  <a:pt x="774" y="198"/>
                  <a:pt x="781" y="209"/>
                </a:cubicBezTo>
                <a:cubicBezTo>
                  <a:pt x="782" y="211"/>
                  <a:pt x="782" y="210"/>
                  <a:pt x="784" y="211"/>
                </a:cubicBezTo>
                <a:cubicBezTo>
                  <a:pt x="782" y="207"/>
                  <a:pt x="785" y="207"/>
                  <a:pt x="785" y="203"/>
                </a:cubicBezTo>
                <a:cubicBezTo>
                  <a:pt x="789" y="210"/>
                  <a:pt x="784" y="206"/>
                  <a:pt x="788" y="212"/>
                </a:cubicBezTo>
                <a:cubicBezTo>
                  <a:pt x="786" y="212"/>
                  <a:pt x="788" y="216"/>
                  <a:pt x="786" y="217"/>
                </a:cubicBezTo>
                <a:cubicBezTo>
                  <a:pt x="787" y="218"/>
                  <a:pt x="788" y="218"/>
                  <a:pt x="789" y="220"/>
                </a:cubicBezTo>
                <a:cubicBezTo>
                  <a:pt x="788" y="220"/>
                  <a:pt x="787" y="218"/>
                  <a:pt x="787" y="219"/>
                </a:cubicBezTo>
                <a:cubicBezTo>
                  <a:pt x="788" y="221"/>
                  <a:pt x="789" y="223"/>
                  <a:pt x="791" y="226"/>
                </a:cubicBezTo>
                <a:cubicBezTo>
                  <a:pt x="793" y="227"/>
                  <a:pt x="790" y="222"/>
                  <a:pt x="793" y="224"/>
                </a:cubicBezTo>
                <a:cubicBezTo>
                  <a:pt x="792" y="220"/>
                  <a:pt x="793" y="220"/>
                  <a:pt x="795" y="221"/>
                </a:cubicBezTo>
                <a:cubicBezTo>
                  <a:pt x="798" y="227"/>
                  <a:pt x="796" y="231"/>
                  <a:pt x="795" y="230"/>
                </a:cubicBezTo>
                <a:cubicBezTo>
                  <a:pt x="795" y="231"/>
                  <a:pt x="796" y="233"/>
                  <a:pt x="796" y="234"/>
                </a:cubicBezTo>
                <a:cubicBezTo>
                  <a:pt x="793" y="231"/>
                  <a:pt x="796" y="239"/>
                  <a:pt x="792" y="235"/>
                </a:cubicBezTo>
                <a:cubicBezTo>
                  <a:pt x="794" y="238"/>
                  <a:pt x="793" y="237"/>
                  <a:pt x="792" y="236"/>
                </a:cubicBezTo>
                <a:cubicBezTo>
                  <a:pt x="794" y="240"/>
                  <a:pt x="794" y="243"/>
                  <a:pt x="797" y="248"/>
                </a:cubicBezTo>
                <a:cubicBezTo>
                  <a:pt x="797" y="246"/>
                  <a:pt x="797" y="245"/>
                  <a:pt x="799" y="248"/>
                </a:cubicBezTo>
                <a:cubicBezTo>
                  <a:pt x="799" y="247"/>
                  <a:pt x="798" y="246"/>
                  <a:pt x="798" y="245"/>
                </a:cubicBezTo>
                <a:cubicBezTo>
                  <a:pt x="798" y="244"/>
                  <a:pt x="799" y="247"/>
                  <a:pt x="800" y="247"/>
                </a:cubicBezTo>
                <a:cubicBezTo>
                  <a:pt x="800" y="246"/>
                  <a:pt x="799" y="246"/>
                  <a:pt x="798" y="244"/>
                </a:cubicBezTo>
                <a:cubicBezTo>
                  <a:pt x="799" y="244"/>
                  <a:pt x="800" y="246"/>
                  <a:pt x="800" y="246"/>
                </a:cubicBezTo>
                <a:cubicBezTo>
                  <a:pt x="802" y="250"/>
                  <a:pt x="800" y="249"/>
                  <a:pt x="801" y="252"/>
                </a:cubicBezTo>
                <a:cubicBezTo>
                  <a:pt x="799" y="250"/>
                  <a:pt x="800" y="252"/>
                  <a:pt x="799" y="251"/>
                </a:cubicBezTo>
                <a:cubicBezTo>
                  <a:pt x="800" y="252"/>
                  <a:pt x="801" y="254"/>
                  <a:pt x="802" y="256"/>
                </a:cubicBezTo>
                <a:cubicBezTo>
                  <a:pt x="800" y="254"/>
                  <a:pt x="800" y="256"/>
                  <a:pt x="799" y="255"/>
                </a:cubicBezTo>
                <a:cubicBezTo>
                  <a:pt x="799" y="256"/>
                  <a:pt x="800" y="257"/>
                  <a:pt x="800" y="258"/>
                </a:cubicBezTo>
                <a:cubicBezTo>
                  <a:pt x="798" y="257"/>
                  <a:pt x="797" y="261"/>
                  <a:pt x="794" y="257"/>
                </a:cubicBezTo>
                <a:cubicBezTo>
                  <a:pt x="794" y="258"/>
                  <a:pt x="795" y="260"/>
                  <a:pt x="794" y="260"/>
                </a:cubicBezTo>
                <a:cubicBezTo>
                  <a:pt x="792" y="255"/>
                  <a:pt x="791" y="256"/>
                  <a:pt x="790" y="256"/>
                </a:cubicBezTo>
                <a:cubicBezTo>
                  <a:pt x="792" y="259"/>
                  <a:pt x="794" y="261"/>
                  <a:pt x="795" y="265"/>
                </a:cubicBezTo>
                <a:cubicBezTo>
                  <a:pt x="793" y="262"/>
                  <a:pt x="795" y="266"/>
                  <a:pt x="793" y="262"/>
                </a:cubicBezTo>
                <a:cubicBezTo>
                  <a:pt x="792" y="267"/>
                  <a:pt x="790" y="268"/>
                  <a:pt x="787" y="266"/>
                </a:cubicBezTo>
                <a:cubicBezTo>
                  <a:pt x="786" y="263"/>
                  <a:pt x="784" y="260"/>
                  <a:pt x="784" y="259"/>
                </a:cubicBezTo>
                <a:cubicBezTo>
                  <a:pt x="784" y="258"/>
                  <a:pt x="783" y="258"/>
                  <a:pt x="783" y="257"/>
                </a:cubicBezTo>
                <a:cubicBezTo>
                  <a:pt x="783" y="257"/>
                  <a:pt x="783" y="258"/>
                  <a:pt x="784" y="259"/>
                </a:cubicBezTo>
                <a:cubicBezTo>
                  <a:pt x="783" y="258"/>
                  <a:pt x="782" y="256"/>
                  <a:pt x="782" y="255"/>
                </a:cubicBezTo>
                <a:close/>
                <a:moveTo>
                  <a:pt x="340" y="50"/>
                </a:moveTo>
                <a:cubicBezTo>
                  <a:pt x="338" y="51"/>
                  <a:pt x="336" y="51"/>
                  <a:pt x="336" y="51"/>
                </a:cubicBezTo>
                <a:cubicBezTo>
                  <a:pt x="338" y="51"/>
                  <a:pt x="340" y="51"/>
                  <a:pt x="340" y="50"/>
                </a:cubicBezTo>
                <a:close/>
                <a:moveTo>
                  <a:pt x="236" y="74"/>
                </a:moveTo>
                <a:cubicBezTo>
                  <a:pt x="236" y="74"/>
                  <a:pt x="235" y="75"/>
                  <a:pt x="235" y="74"/>
                </a:cubicBezTo>
                <a:cubicBezTo>
                  <a:pt x="234" y="75"/>
                  <a:pt x="233" y="75"/>
                  <a:pt x="233" y="76"/>
                </a:cubicBezTo>
                <a:cubicBezTo>
                  <a:pt x="236" y="75"/>
                  <a:pt x="230" y="77"/>
                  <a:pt x="232" y="77"/>
                </a:cubicBezTo>
                <a:cubicBezTo>
                  <a:pt x="234" y="76"/>
                  <a:pt x="235" y="75"/>
                  <a:pt x="236" y="74"/>
                </a:cubicBezTo>
                <a:close/>
                <a:moveTo>
                  <a:pt x="231" y="76"/>
                </a:moveTo>
                <a:cubicBezTo>
                  <a:pt x="232" y="75"/>
                  <a:pt x="233" y="76"/>
                  <a:pt x="234" y="74"/>
                </a:cubicBezTo>
                <a:cubicBezTo>
                  <a:pt x="234" y="75"/>
                  <a:pt x="236" y="72"/>
                  <a:pt x="237" y="71"/>
                </a:cubicBezTo>
                <a:cubicBezTo>
                  <a:pt x="233" y="73"/>
                  <a:pt x="233" y="74"/>
                  <a:pt x="231" y="76"/>
                </a:cubicBezTo>
                <a:close/>
                <a:moveTo>
                  <a:pt x="162" y="116"/>
                </a:moveTo>
                <a:cubicBezTo>
                  <a:pt x="164" y="115"/>
                  <a:pt x="164" y="115"/>
                  <a:pt x="164" y="115"/>
                </a:cubicBezTo>
                <a:cubicBezTo>
                  <a:pt x="162" y="115"/>
                  <a:pt x="165" y="114"/>
                  <a:pt x="167" y="112"/>
                </a:cubicBezTo>
                <a:cubicBezTo>
                  <a:pt x="165" y="113"/>
                  <a:pt x="164" y="114"/>
                  <a:pt x="164" y="114"/>
                </a:cubicBezTo>
                <a:cubicBezTo>
                  <a:pt x="167" y="111"/>
                  <a:pt x="164" y="113"/>
                  <a:pt x="165" y="111"/>
                </a:cubicBezTo>
                <a:cubicBezTo>
                  <a:pt x="164" y="112"/>
                  <a:pt x="162" y="113"/>
                  <a:pt x="162" y="114"/>
                </a:cubicBezTo>
                <a:cubicBezTo>
                  <a:pt x="168" y="110"/>
                  <a:pt x="160" y="115"/>
                  <a:pt x="162" y="114"/>
                </a:cubicBezTo>
                <a:cubicBezTo>
                  <a:pt x="166" y="112"/>
                  <a:pt x="161" y="116"/>
                  <a:pt x="162" y="116"/>
                </a:cubicBezTo>
                <a:close/>
                <a:moveTo>
                  <a:pt x="132" y="113"/>
                </a:moveTo>
                <a:cubicBezTo>
                  <a:pt x="134" y="112"/>
                  <a:pt x="135" y="111"/>
                  <a:pt x="134" y="111"/>
                </a:cubicBezTo>
                <a:cubicBezTo>
                  <a:pt x="132" y="113"/>
                  <a:pt x="132" y="113"/>
                  <a:pt x="132" y="113"/>
                </a:cubicBezTo>
                <a:close/>
                <a:moveTo>
                  <a:pt x="788" y="254"/>
                </a:moveTo>
                <a:cubicBezTo>
                  <a:pt x="788" y="256"/>
                  <a:pt x="790" y="259"/>
                  <a:pt x="791" y="260"/>
                </a:cubicBezTo>
                <a:cubicBezTo>
                  <a:pt x="790" y="258"/>
                  <a:pt x="789" y="255"/>
                  <a:pt x="788" y="254"/>
                </a:cubicBezTo>
                <a:close/>
                <a:moveTo>
                  <a:pt x="792" y="242"/>
                </a:moveTo>
                <a:cubicBezTo>
                  <a:pt x="793" y="245"/>
                  <a:pt x="794" y="247"/>
                  <a:pt x="796" y="250"/>
                </a:cubicBezTo>
                <a:cubicBezTo>
                  <a:pt x="797" y="249"/>
                  <a:pt x="792" y="240"/>
                  <a:pt x="790" y="237"/>
                </a:cubicBezTo>
                <a:cubicBezTo>
                  <a:pt x="790" y="239"/>
                  <a:pt x="794" y="244"/>
                  <a:pt x="795" y="246"/>
                </a:cubicBezTo>
                <a:cubicBezTo>
                  <a:pt x="794" y="246"/>
                  <a:pt x="793" y="243"/>
                  <a:pt x="792" y="242"/>
                </a:cubicBezTo>
                <a:close/>
                <a:moveTo>
                  <a:pt x="787" y="245"/>
                </a:moveTo>
                <a:cubicBezTo>
                  <a:pt x="787" y="245"/>
                  <a:pt x="787" y="247"/>
                  <a:pt x="786" y="246"/>
                </a:cubicBezTo>
                <a:cubicBezTo>
                  <a:pt x="788" y="248"/>
                  <a:pt x="789" y="252"/>
                  <a:pt x="790" y="253"/>
                </a:cubicBezTo>
                <a:cubicBezTo>
                  <a:pt x="789" y="250"/>
                  <a:pt x="788" y="247"/>
                  <a:pt x="787" y="245"/>
                </a:cubicBezTo>
                <a:close/>
                <a:moveTo>
                  <a:pt x="779" y="256"/>
                </a:moveTo>
                <a:cubicBezTo>
                  <a:pt x="779" y="256"/>
                  <a:pt x="776" y="252"/>
                  <a:pt x="777" y="255"/>
                </a:cubicBezTo>
                <a:cubicBezTo>
                  <a:pt x="778" y="255"/>
                  <a:pt x="778" y="255"/>
                  <a:pt x="779" y="257"/>
                </a:cubicBezTo>
                <a:cubicBezTo>
                  <a:pt x="779" y="258"/>
                  <a:pt x="779" y="258"/>
                  <a:pt x="779" y="258"/>
                </a:cubicBezTo>
                <a:cubicBezTo>
                  <a:pt x="780" y="258"/>
                  <a:pt x="780" y="258"/>
                  <a:pt x="779" y="256"/>
                </a:cubicBezTo>
                <a:close/>
                <a:moveTo>
                  <a:pt x="785" y="244"/>
                </a:moveTo>
                <a:cubicBezTo>
                  <a:pt x="787" y="249"/>
                  <a:pt x="783" y="241"/>
                  <a:pt x="784" y="244"/>
                </a:cubicBezTo>
                <a:cubicBezTo>
                  <a:pt x="786" y="246"/>
                  <a:pt x="784" y="246"/>
                  <a:pt x="785" y="247"/>
                </a:cubicBezTo>
                <a:cubicBezTo>
                  <a:pt x="785" y="246"/>
                  <a:pt x="787" y="249"/>
                  <a:pt x="787" y="249"/>
                </a:cubicBezTo>
                <a:cubicBezTo>
                  <a:pt x="786" y="247"/>
                  <a:pt x="786" y="245"/>
                  <a:pt x="785" y="244"/>
                </a:cubicBezTo>
                <a:close/>
                <a:moveTo>
                  <a:pt x="789" y="230"/>
                </a:moveTo>
                <a:cubicBezTo>
                  <a:pt x="790" y="231"/>
                  <a:pt x="791" y="232"/>
                  <a:pt x="792" y="233"/>
                </a:cubicBezTo>
                <a:cubicBezTo>
                  <a:pt x="790" y="230"/>
                  <a:pt x="789" y="228"/>
                  <a:pt x="790" y="229"/>
                </a:cubicBezTo>
                <a:cubicBezTo>
                  <a:pt x="788" y="225"/>
                  <a:pt x="789" y="224"/>
                  <a:pt x="787" y="222"/>
                </a:cubicBezTo>
                <a:cubicBezTo>
                  <a:pt x="787" y="222"/>
                  <a:pt x="787" y="224"/>
                  <a:pt x="786" y="224"/>
                </a:cubicBezTo>
                <a:cubicBezTo>
                  <a:pt x="788" y="225"/>
                  <a:pt x="788" y="226"/>
                  <a:pt x="789" y="227"/>
                </a:cubicBezTo>
                <a:cubicBezTo>
                  <a:pt x="789" y="228"/>
                  <a:pt x="789" y="229"/>
                  <a:pt x="789" y="229"/>
                </a:cubicBezTo>
                <a:cubicBezTo>
                  <a:pt x="788" y="226"/>
                  <a:pt x="787" y="226"/>
                  <a:pt x="785" y="224"/>
                </a:cubicBezTo>
                <a:cubicBezTo>
                  <a:pt x="787" y="227"/>
                  <a:pt x="786" y="227"/>
                  <a:pt x="785" y="226"/>
                </a:cubicBezTo>
                <a:cubicBezTo>
                  <a:pt x="787" y="230"/>
                  <a:pt x="786" y="228"/>
                  <a:pt x="787" y="231"/>
                </a:cubicBezTo>
                <a:cubicBezTo>
                  <a:pt x="788" y="231"/>
                  <a:pt x="789" y="234"/>
                  <a:pt x="790" y="235"/>
                </a:cubicBezTo>
                <a:cubicBezTo>
                  <a:pt x="790" y="235"/>
                  <a:pt x="792" y="237"/>
                  <a:pt x="791" y="235"/>
                </a:cubicBezTo>
                <a:cubicBezTo>
                  <a:pt x="790" y="235"/>
                  <a:pt x="790" y="233"/>
                  <a:pt x="789" y="232"/>
                </a:cubicBezTo>
                <a:cubicBezTo>
                  <a:pt x="789" y="232"/>
                  <a:pt x="790" y="235"/>
                  <a:pt x="789" y="233"/>
                </a:cubicBezTo>
                <a:cubicBezTo>
                  <a:pt x="789" y="233"/>
                  <a:pt x="787" y="230"/>
                  <a:pt x="788" y="230"/>
                </a:cubicBezTo>
                <a:cubicBezTo>
                  <a:pt x="789" y="232"/>
                  <a:pt x="790" y="234"/>
                  <a:pt x="792" y="235"/>
                </a:cubicBezTo>
                <a:cubicBezTo>
                  <a:pt x="791" y="234"/>
                  <a:pt x="789" y="231"/>
                  <a:pt x="789" y="230"/>
                </a:cubicBezTo>
                <a:close/>
                <a:moveTo>
                  <a:pt x="788" y="235"/>
                </a:moveTo>
                <a:cubicBezTo>
                  <a:pt x="788" y="233"/>
                  <a:pt x="786" y="229"/>
                  <a:pt x="785" y="229"/>
                </a:cubicBezTo>
                <a:cubicBezTo>
                  <a:pt x="787" y="231"/>
                  <a:pt x="787" y="234"/>
                  <a:pt x="788" y="235"/>
                </a:cubicBezTo>
                <a:close/>
                <a:moveTo>
                  <a:pt x="756" y="236"/>
                </a:moveTo>
                <a:cubicBezTo>
                  <a:pt x="755" y="236"/>
                  <a:pt x="757" y="239"/>
                  <a:pt x="758" y="240"/>
                </a:cubicBezTo>
                <a:cubicBezTo>
                  <a:pt x="760" y="241"/>
                  <a:pt x="759" y="242"/>
                  <a:pt x="760" y="244"/>
                </a:cubicBezTo>
                <a:cubicBezTo>
                  <a:pt x="760" y="243"/>
                  <a:pt x="762" y="245"/>
                  <a:pt x="761" y="242"/>
                </a:cubicBezTo>
                <a:cubicBezTo>
                  <a:pt x="759" y="241"/>
                  <a:pt x="759" y="241"/>
                  <a:pt x="756" y="236"/>
                </a:cubicBezTo>
                <a:close/>
                <a:moveTo>
                  <a:pt x="780" y="220"/>
                </a:moveTo>
                <a:cubicBezTo>
                  <a:pt x="781" y="222"/>
                  <a:pt x="781" y="223"/>
                  <a:pt x="782" y="225"/>
                </a:cubicBezTo>
                <a:cubicBezTo>
                  <a:pt x="783" y="226"/>
                  <a:pt x="784" y="227"/>
                  <a:pt x="785" y="228"/>
                </a:cubicBezTo>
                <a:cubicBezTo>
                  <a:pt x="783" y="225"/>
                  <a:pt x="782" y="222"/>
                  <a:pt x="780" y="220"/>
                </a:cubicBezTo>
                <a:close/>
                <a:moveTo>
                  <a:pt x="787" y="219"/>
                </a:moveTo>
                <a:cubicBezTo>
                  <a:pt x="786" y="219"/>
                  <a:pt x="786" y="220"/>
                  <a:pt x="787" y="221"/>
                </a:cubicBezTo>
                <a:cubicBezTo>
                  <a:pt x="787" y="221"/>
                  <a:pt x="789" y="225"/>
                  <a:pt x="789" y="223"/>
                </a:cubicBezTo>
                <a:cubicBezTo>
                  <a:pt x="787" y="221"/>
                  <a:pt x="787" y="220"/>
                  <a:pt x="787" y="219"/>
                </a:cubicBezTo>
                <a:close/>
                <a:moveTo>
                  <a:pt x="781" y="226"/>
                </a:moveTo>
                <a:cubicBezTo>
                  <a:pt x="781" y="227"/>
                  <a:pt x="780" y="223"/>
                  <a:pt x="779" y="224"/>
                </a:cubicBezTo>
                <a:cubicBezTo>
                  <a:pt x="780" y="224"/>
                  <a:pt x="780" y="225"/>
                  <a:pt x="779" y="225"/>
                </a:cubicBezTo>
                <a:cubicBezTo>
                  <a:pt x="781" y="228"/>
                  <a:pt x="783" y="228"/>
                  <a:pt x="781" y="226"/>
                </a:cubicBezTo>
                <a:close/>
                <a:moveTo>
                  <a:pt x="760" y="233"/>
                </a:moveTo>
                <a:cubicBezTo>
                  <a:pt x="761" y="237"/>
                  <a:pt x="756" y="230"/>
                  <a:pt x="756" y="233"/>
                </a:cubicBezTo>
                <a:cubicBezTo>
                  <a:pt x="758" y="234"/>
                  <a:pt x="760" y="235"/>
                  <a:pt x="762" y="237"/>
                </a:cubicBezTo>
                <a:cubicBezTo>
                  <a:pt x="761" y="235"/>
                  <a:pt x="761" y="233"/>
                  <a:pt x="760" y="233"/>
                </a:cubicBezTo>
                <a:close/>
                <a:moveTo>
                  <a:pt x="754" y="232"/>
                </a:moveTo>
                <a:cubicBezTo>
                  <a:pt x="755" y="231"/>
                  <a:pt x="756" y="235"/>
                  <a:pt x="757" y="236"/>
                </a:cubicBezTo>
                <a:cubicBezTo>
                  <a:pt x="757" y="234"/>
                  <a:pt x="753" y="229"/>
                  <a:pt x="754" y="232"/>
                </a:cubicBezTo>
                <a:close/>
                <a:moveTo>
                  <a:pt x="747" y="236"/>
                </a:moveTo>
                <a:cubicBezTo>
                  <a:pt x="746" y="236"/>
                  <a:pt x="748" y="238"/>
                  <a:pt x="748" y="239"/>
                </a:cubicBezTo>
                <a:cubicBezTo>
                  <a:pt x="749" y="239"/>
                  <a:pt x="749" y="240"/>
                  <a:pt x="749" y="239"/>
                </a:cubicBezTo>
                <a:cubicBezTo>
                  <a:pt x="748" y="239"/>
                  <a:pt x="748" y="237"/>
                  <a:pt x="747" y="236"/>
                </a:cubicBezTo>
                <a:close/>
                <a:moveTo>
                  <a:pt x="753" y="170"/>
                </a:moveTo>
                <a:cubicBezTo>
                  <a:pt x="752" y="170"/>
                  <a:pt x="752" y="170"/>
                  <a:pt x="753" y="172"/>
                </a:cubicBezTo>
                <a:cubicBezTo>
                  <a:pt x="754" y="172"/>
                  <a:pt x="755" y="172"/>
                  <a:pt x="756" y="173"/>
                </a:cubicBezTo>
                <a:cubicBezTo>
                  <a:pt x="754" y="172"/>
                  <a:pt x="753" y="171"/>
                  <a:pt x="753" y="170"/>
                </a:cubicBezTo>
                <a:close/>
                <a:moveTo>
                  <a:pt x="747" y="163"/>
                </a:moveTo>
                <a:cubicBezTo>
                  <a:pt x="746" y="162"/>
                  <a:pt x="745" y="163"/>
                  <a:pt x="746" y="165"/>
                </a:cubicBezTo>
                <a:cubicBezTo>
                  <a:pt x="746" y="164"/>
                  <a:pt x="749" y="168"/>
                  <a:pt x="749" y="167"/>
                </a:cubicBezTo>
                <a:cubicBezTo>
                  <a:pt x="746" y="163"/>
                  <a:pt x="748" y="165"/>
                  <a:pt x="747" y="163"/>
                </a:cubicBezTo>
                <a:close/>
                <a:moveTo>
                  <a:pt x="726" y="156"/>
                </a:moveTo>
                <a:cubicBezTo>
                  <a:pt x="725" y="156"/>
                  <a:pt x="728" y="159"/>
                  <a:pt x="729" y="160"/>
                </a:cubicBezTo>
                <a:cubicBezTo>
                  <a:pt x="730" y="160"/>
                  <a:pt x="728" y="158"/>
                  <a:pt x="726" y="156"/>
                </a:cubicBezTo>
                <a:close/>
                <a:moveTo>
                  <a:pt x="723" y="152"/>
                </a:moveTo>
                <a:cubicBezTo>
                  <a:pt x="722" y="152"/>
                  <a:pt x="721" y="151"/>
                  <a:pt x="721" y="150"/>
                </a:cubicBezTo>
                <a:cubicBezTo>
                  <a:pt x="720" y="150"/>
                  <a:pt x="720" y="151"/>
                  <a:pt x="721" y="152"/>
                </a:cubicBezTo>
                <a:cubicBezTo>
                  <a:pt x="722" y="151"/>
                  <a:pt x="725" y="155"/>
                  <a:pt x="724" y="153"/>
                </a:cubicBezTo>
                <a:cubicBezTo>
                  <a:pt x="723" y="153"/>
                  <a:pt x="723" y="153"/>
                  <a:pt x="723" y="152"/>
                </a:cubicBezTo>
                <a:close/>
                <a:moveTo>
                  <a:pt x="726" y="146"/>
                </a:moveTo>
                <a:cubicBezTo>
                  <a:pt x="727" y="147"/>
                  <a:pt x="726" y="147"/>
                  <a:pt x="728" y="149"/>
                </a:cubicBezTo>
                <a:cubicBezTo>
                  <a:pt x="729" y="150"/>
                  <a:pt x="727" y="147"/>
                  <a:pt x="726" y="146"/>
                </a:cubicBezTo>
                <a:close/>
                <a:moveTo>
                  <a:pt x="717" y="154"/>
                </a:moveTo>
                <a:cubicBezTo>
                  <a:pt x="718" y="156"/>
                  <a:pt x="715" y="152"/>
                  <a:pt x="714" y="152"/>
                </a:cubicBezTo>
                <a:cubicBezTo>
                  <a:pt x="714" y="153"/>
                  <a:pt x="716" y="154"/>
                  <a:pt x="717" y="156"/>
                </a:cubicBezTo>
                <a:cubicBezTo>
                  <a:pt x="718" y="156"/>
                  <a:pt x="718" y="155"/>
                  <a:pt x="717" y="154"/>
                </a:cubicBezTo>
                <a:close/>
                <a:moveTo>
                  <a:pt x="723" y="138"/>
                </a:moveTo>
                <a:cubicBezTo>
                  <a:pt x="726" y="140"/>
                  <a:pt x="727" y="142"/>
                  <a:pt x="728" y="143"/>
                </a:cubicBezTo>
                <a:cubicBezTo>
                  <a:pt x="727" y="141"/>
                  <a:pt x="725" y="139"/>
                  <a:pt x="723" y="138"/>
                </a:cubicBezTo>
                <a:close/>
                <a:moveTo>
                  <a:pt x="723" y="139"/>
                </a:moveTo>
                <a:cubicBezTo>
                  <a:pt x="723" y="138"/>
                  <a:pt x="722" y="137"/>
                  <a:pt x="721" y="137"/>
                </a:cubicBezTo>
                <a:cubicBezTo>
                  <a:pt x="720" y="136"/>
                  <a:pt x="720" y="136"/>
                  <a:pt x="720" y="137"/>
                </a:cubicBezTo>
                <a:cubicBezTo>
                  <a:pt x="721" y="139"/>
                  <a:pt x="722" y="140"/>
                  <a:pt x="723" y="141"/>
                </a:cubicBezTo>
                <a:cubicBezTo>
                  <a:pt x="722" y="139"/>
                  <a:pt x="720" y="138"/>
                  <a:pt x="721" y="137"/>
                </a:cubicBezTo>
                <a:cubicBezTo>
                  <a:pt x="723" y="139"/>
                  <a:pt x="724" y="140"/>
                  <a:pt x="725" y="140"/>
                </a:cubicBezTo>
                <a:cubicBezTo>
                  <a:pt x="724" y="139"/>
                  <a:pt x="724" y="139"/>
                  <a:pt x="723" y="139"/>
                </a:cubicBezTo>
                <a:close/>
                <a:moveTo>
                  <a:pt x="722" y="140"/>
                </a:moveTo>
                <a:cubicBezTo>
                  <a:pt x="719" y="137"/>
                  <a:pt x="719" y="137"/>
                  <a:pt x="719" y="137"/>
                </a:cubicBezTo>
                <a:cubicBezTo>
                  <a:pt x="718" y="137"/>
                  <a:pt x="720" y="140"/>
                  <a:pt x="721" y="141"/>
                </a:cubicBezTo>
                <a:cubicBezTo>
                  <a:pt x="722" y="141"/>
                  <a:pt x="722" y="141"/>
                  <a:pt x="722" y="140"/>
                </a:cubicBezTo>
                <a:close/>
                <a:moveTo>
                  <a:pt x="721" y="134"/>
                </a:moveTo>
                <a:cubicBezTo>
                  <a:pt x="720" y="134"/>
                  <a:pt x="719" y="134"/>
                  <a:pt x="719" y="134"/>
                </a:cubicBezTo>
                <a:cubicBezTo>
                  <a:pt x="723" y="138"/>
                  <a:pt x="724" y="137"/>
                  <a:pt x="721" y="134"/>
                </a:cubicBezTo>
                <a:close/>
                <a:moveTo>
                  <a:pt x="714" y="136"/>
                </a:moveTo>
                <a:cubicBezTo>
                  <a:pt x="715" y="135"/>
                  <a:pt x="715" y="135"/>
                  <a:pt x="714" y="134"/>
                </a:cubicBezTo>
                <a:cubicBezTo>
                  <a:pt x="713" y="133"/>
                  <a:pt x="712" y="134"/>
                  <a:pt x="714" y="136"/>
                </a:cubicBezTo>
                <a:close/>
                <a:moveTo>
                  <a:pt x="697" y="113"/>
                </a:moveTo>
                <a:cubicBezTo>
                  <a:pt x="698" y="114"/>
                  <a:pt x="698" y="113"/>
                  <a:pt x="697" y="113"/>
                </a:cubicBezTo>
                <a:cubicBezTo>
                  <a:pt x="696" y="113"/>
                  <a:pt x="694" y="110"/>
                  <a:pt x="693" y="110"/>
                </a:cubicBezTo>
                <a:cubicBezTo>
                  <a:pt x="695" y="112"/>
                  <a:pt x="698" y="116"/>
                  <a:pt x="700" y="117"/>
                </a:cubicBezTo>
                <a:cubicBezTo>
                  <a:pt x="699" y="116"/>
                  <a:pt x="696" y="113"/>
                  <a:pt x="697" y="113"/>
                </a:cubicBezTo>
                <a:close/>
                <a:moveTo>
                  <a:pt x="662" y="153"/>
                </a:moveTo>
                <a:cubicBezTo>
                  <a:pt x="663" y="154"/>
                  <a:pt x="665" y="156"/>
                  <a:pt x="666" y="156"/>
                </a:cubicBezTo>
                <a:cubicBezTo>
                  <a:pt x="665" y="155"/>
                  <a:pt x="663" y="152"/>
                  <a:pt x="662" y="153"/>
                </a:cubicBezTo>
                <a:close/>
                <a:moveTo>
                  <a:pt x="685" y="103"/>
                </a:moveTo>
                <a:cubicBezTo>
                  <a:pt x="687" y="104"/>
                  <a:pt x="686" y="104"/>
                  <a:pt x="687" y="105"/>
                </a:cubicBezTo>
                <a:cubicBezTo>
                  <a:pt x="688" y="106"/>
                  <a:pt x="689" y="106"/>
                  <a:pt x="689" y="106"/>
                </a:cubicBezTo>
                <a:cubicBezTo>
                  <a:pt x="688" y="105"/>
                  <a:pt x="687" y="103"/>
                  <a:pt x="685" y="103"/>
                </a:cubicBezTo>
                <a:close/>
                <a:moveTo>
                  <a:pt x="599" y="49"/>
                </a:moveTo>
                <a:cubicBezTo>
                  <a:pt x="600" y="50"/>
                  <a:pt x="603" y="51"/>
                  <a:pt x="603" y="50"/>
                </a:cubicBezTo>
                <a:cubicBezTo>
                  <a:pt x="600" y="49"/>
                  <a:pt x="601" y="50"/>
                  <a:pt x="599" y="49"/>
                </a:cubicBezTo>
                <a:close/>
                <a:moveTo>
                  <a:pt x="579" y="43"/>
                </a:moveTo>
                <a:cubicBezTo>
                  <a:pt x="579" y="42"/>
                  <a:pt x="584" y="44"/>
                  <a:pt x="581" y="43"/>
                </a:cubicBezTo>
                <a:cubicBezTo>
                  <a:pt x="581" y="43"/>
                  <a:pt x="576" y="41"/>
                  <a:pt x="579" y="43"/>
                </a:cubicBezTo>
                <a:close/>
                <a:moveTo>
                  <a:pt x="568" y="37"/>
                </a:moveTo>
                <a:cubicBezTo>
                  <a:pt x="568" y="36"/>
                  <a:pt x="570" y="37"/>
                  <a:pt x="571" y="38"/>
                </a:cubicBezTo>
                <a:cubicBezTo>
                  <a:pt x="573" y="38"/>
                  <a:pt x="568" y="36"/>
                  <a:pt x="567" y="36"/>
                </a:cubicBezTo>
                <a:cubicBezTo>
                  <a:pt x="570" y="37"/>
                  <a:pt x="565" y="36"/>
                  <a:pt x="568" y="37"/>
                </a:cubicBezTo>
                <a:close/>
                <a:moveTo>
                  <a:pt x="562" y="33"/>
                </a:moveTo>
                <a:cubicBezTo>
                  <a:pt x="563" y="34"/>
                  <a:pt x="563" y="33"/>
                  <a:pt x="565" y="33"/>
                </a:cubicBezTo>
                <a:cubicBezTo>
                  <a:pt x="567" y="35"/>
                  <a:pt x="567" y="35"/>
                  <a:pt x="567" y="35"/>
                </a:cubicBezTo>
                <a:cubicBezTo>
                  <a:pt x="570" y="35"/>
                  <a:pt x="558" y="30"/>
                  <a:pt x="562" y="33"/>
                </a:cubicBezTo>
                <a:close/>
                <a:moveTo>
                  <a:pt x="533" y="22"/>
                </a:moveTo>
                <a:cubicBezTo>
                  <a:pt x="531" y="22"/>
                  <a:pt x="527" y="19"/>
                  <a:pt x="523" y="19"/>
                </a:cubicBezTo>
                <a:cubicBezTo>
                  <a:pt x="524" y="20"/>
                  <a:pt x="519" y="18"/>
                  <a:pt x="519" y="19"/>
                </a:cubicBezTo>
                <a:cubicBezTo>
                  <a:pt x="522" y="20"/>
                  <a:pt x="520" y="20"/>
                  <a:pt x="524" y="21"/>
                </a:cubicBezTo>
                <a:cubicBezTo>
                  <a:pt x="522" y="19"/>
                  <a:pt x="526" y="20"/>
                  <a:pt x="528" y="20"/>
                </a:cubicBezTo>
                <a:cubicBezTo>
                  <a:pt x="529" y="21"/>
                  <a:pt x="532" y="22"/>
                  <a:pt x="535" y="23"/>
                </a:cubicBezTo>
                <a:cubicBezTo>
                  <a:pt x="534" y="23"/>
                  <a:pt x="535" y="22"/>
                  <a:pt x="533" y="22"/>
                </a:cubicBezTo>
                <a:close/>
                <a:moveTo>
                  <a:pt x="513" y="21"/>
                </a:moveTo>
                <a:cubicBezTo>
                  <a:pt x="515" y="21"/>
                  <a:pt x="520" y="24"/>
                  <a:pt x="520" y="23"/>
                </a:cubicBezTo>
                <a:cubicBezTo>
                  <a:pt x="516" y="22"/>
                  <a:pt x="514" y="21"/>
                  <a:pt x="513" y="21"/>
                </a:cubicBezTo>
                <a:close/>
                <a:moveTo>
                  <a:pt x="499" y="13"/>
                </a:moveTo>
                <a:cubicBezTo>
                  <a:pt x="501" y="14"/>
                  <a:pt x="499" y="14"/>
                  <a:pt x="502" y="15"/>
                </a:cubicBezTo>
                <a:cubicBezTo>
                  <a:pt x="501" y="14"/>
                  <a:pt x="504" y="14"/>
                  <a:pt x="502" y="14"/>
                </a:cubicBezTo>
                <a:cubicBezTo>
                  <a:pt x="502" y="14"/>
                  <a:pt x="499" y="13"/>
                  <a:pt x="499" y="13"/>
                </a:cubicBezTo>
                <a:close/>
                <a:moveTo>
                  <a:pt x="497" y="13"/>
                </a:moveTo>
                <a:cubicBezTo>
                  <a:pt x="502" y="15"/>
                  <a:pt x="497" y="14"/>
                  <a:pt x="497" y="15"/>
                </a:cubicBezTo>
                <a:cubicBezTo>
                  <a:pt x="499" y="15"/>
                  <a:pt x="500" y="16"/>
                  <a:pt x="501" y="16"/>
                </a:cubicBezTo>
                <a:cubicBezTo>
                  <a:pt x="500" y="15"/>
                  <a:pt x="499" y="13"/>
                  <a:pt x="497" y="13"/>
                </a:cubicBezTo>
                <a:close/>
                <a:moveTo>
                  <a:pt x="494" y="15"/>
                </a:moveTo>
                <a:cubicBezTo>
                  <a:pt x="494" y="14"/>
                  <a:pt x="496" y="15"/>
                  <a:pt x="496" y="14"/>
                </a:cubicBezTo>
                <a:cubicBezTo>
                  <a:pt x="492" y="13"/>
                  <a:pt x="493" y="14"/>
                  <a:pt x="494" y="15"/>
                </a:cubicBezTo>
                <a:close/>
                <a:moveTo>
                  <a:pt x="441" y="7"/>
                </a:moveTo>
                <a:cubicBezTo>
                  <a:pt x="441" y="7"/>
                  <a:pt x="443" y="7"/>
                  <a:pt x="445" y="7"/>
                </a:cubicBezTo>
                <a:cubicBezTo>
                  <a:pt x="444" y="7"/>
                  <a:pt x="445" y="7"/>
                  <a:pt x="444" y="7"/>
                </a:cubicBezTo>
                <a:cubicBezTo>
                  <a:pt x="444" y="7"/>
                  <a:pt x="439" y="7"/>
                  <a:pt x="441" y="7"/>
                </a:cubicBezTo>
                <a:close/>
                <a:moveTo>
                  <a:pt x="436" y="6"/>
                </a:moveTo>
                <a:cubicBezTo>
                  <a:pt x="433" y="6"/>
                  <a:pt x="434" y="5"/>
                  <a:pt x="431" y="6"/>
                </a:cubicBezTo>
                <a:cubicBezTo>
                  <a:pt x="431" y="6"/>
                  <a:pt x="433" y="6"/>
                  <a:pt x="432" y="7"/>
                </a:cubicBezTo>
                <a:cubicBezTo>
                  <a:pt x="434" y="7"/>
                  <a:pt x="436" y="8"/>
                  <a:pt x="437" y="7"/>
                </a:cubicBezTo>
                <a:cubicBezTo>
                  <a:pt x="432" y="7"/>
                  <a:pt x="433" y="6"/>
                  <a:pt x="436" y="6"/>
                </a:cubicBezTo>
                <a:close/>
                <a:moveTo>
                  <a:pt x="424" y="8"/>
                </a:moveTo>
                <a:cubicBezTo>
                  <a:pt x="420" y="7"/>
                  <a:pt x="426" y="6"/>
                  <a:pt x="421" y="7"/>
                </a:cubicBezTo>
                <a:cubicBezTo>
                  <a:pt x="423" y="7"/>
                  <a:pt x="420" y="8"/>
                  <a:pt x="424" y="8"/>
                </a:cubicBezTo>
                <a:close/>
                <a:moveTo>
                  <a:pt x="415" y="4"/>
                </a:moveTo>
                <a:cubicBezTo>
                  <a:pt x="415" y="4"/>
                  <a:pt x="414" y="4"/>
                  <a:pt x="413" y="4"/>
                </a:cubicBezTo>
                <a:cubicBezTo>
                  <a:pt x="415" y="4"/>
                  <a:pt x="417" y="5"/>
                  <a:pt x="420" y="5"/>
                </a:cubicBezTo>
                <a:cubicBezTo>
                  <a:pt x="420" y="4"/>
                  <a:pt x="417" y="4"/>
                  <a:pt x="415" y="4"/>
                </a:cubicBezTo>
                <a:close/>
                <a:moveTo>
                  <a:pt x="417" y="5"/>
                </a:moveTo>
                <a:cubicBezTo>
                  <a:pt x="417" y="6"/>
                  <a:pt x="414" y="6"/>
                  <a:pt x="412" y="5"/>
                </a:cubicBezTo>
                <a:cubicBezTo>
                  <a:pt x="412" y="6"/>
                  <a:pt x="415" y="6"/>
                  <a:pt x="416" y="7"/>
                </a:cubicBezTo>
                <a:cubicBezTo>
                  <a:pt x="416" y="7"/>
                  <a:pt x="417" y="7"/>
                  <a:pt x="418" y="7"/>
                </a:cubicBezTo>
                <a:cubicBezTo>
                  <a:pt x="413" y="6"/>
                  <a:pt x="418" y="6"/>
                  <a:pt x="419" y="6"/>
                </a:cubicBezTo>
                <a:cubicBezTo>
                  <a:pt x="419" y="6"/>
                  <a:pt x="419" y="5"/>
                  <a:pt x="417" y="5"/>
                </a:cubicBezTo>
                <a:close/>
                <a:moveTo>
                  <a:pt x="412" y="4"/>
                </a:moveTo>
                <a:cubicBezTo>
                  <a:pt x="409" y="4"/>
                  <a:pt x="409" y="5"/>
                  <a:pt x="410" y="5"/>
                </a:cubicBezTo>
                <a:cubicBezTo>
                  <a:pt x="409" y="4"/>
                  <a:pt x="414" y="5"/>
                  <a:pt x="413" y="5"/>
                </a:cubicBezTo>
                <a:cubicBezTo>
                  <a:pt x="410" y="4"/>
                  <a:pt x="413" y="4"/>
                  <a:pt x="412" y="4"/>
                </a:cubicBezTo>
                <a:close/>
                <a:moveTo>
                  <a:pt x="409" y="5"/>
                </a:moveTo>
                <a:cubicBezTo>
                  <a:pt x="405" y="5"/>
                  <a:pt x="405" y="5"/>
                  <a:pt x="405" y="5"/>
                </a:cubicBezTo>
                <a:cubicBezTo>
                  <a:pt x="404" y="6"/>
                  <a:pt x="408" y="6"/>
                  <a:pt x="407" y="7"/>
                </a:cubicBezTo>
                <a:cubicBezTo>
                  <a:pt x="409" y="7"/>
                  <a:pt x="409" y="7"/>
                  <a:pt x="412" y="8"/>
                </a:cubicBezTo>
                <a:cubicBezTo>
                  <a:pt x="411" y="7"/>
                  <a:pt x="404" y="6"/>
                  <a:pt x="409" y="5"/>
                </a:cubicBezTo>
                <a:close/>
                <a:moveTo>
                  <a:pt x="391" y="7"/>
                </a:moveTo>
                <a:cubicBezTo>
                  <a:pt x="393" y="7"/>
                  <a:pt x="395" y="7"/>
                  <a:pt x="397" y="7"/>
                </a:cubicBezTo>
                <a:cubicBezTo>
                  <a:pt x="397" y="7"/>
                  <a:pt x="397" y="7"/>
                  <a:pt x="397" y="7"/>
                </a:cubicBezTo>
                <a:cubicBezTo>
                  <a:pt x="395" y="7"/>
                  <a:pt x="393" y="7"/>
                  <a:pt x="391" y="7"/>
                </a:cubicBezTo>
                <a:close/>
                <a:moveTo>
                  <a:pt x="376" y="46"/>
                </a:moveTo>
                <a:cubicBezTo>
                  <a:pt x="376" y="47"/>
                  <a:pt x="379" y="47"/>
                  <a:pt x="380" y="47"/>
                </a:cubicBezTo>
                <a:cubicBezTo>
                  <a:pt x="378" y="47"/>
                  <a:pt x="378" y="46"/>
                  <a:pt x="376" y="46"/>
                </a:cubicBezTo>
                <a:close/>
                <a:moveTo>
                  <a:pt x="354" y="47"/>
                </a:moveTo>
                <a:cubicBezTo>
                  <a:pt x="353" y="48"/>
                  <a:pt x="359" y="47"/>
                  <a:pt x="359" y="47"/>
                </a:cubicBezTo>
                <a:cubicBezTo>
                  <a:pt x="357" y="47"/>
                  <a:pt x="357" y="46"/>
                  <a:pt x="354" y="47"/>
                </a:cubicBezTo>
                <a:close/>
                <a:moveTo>
                  <a:pt x="323" y="15"/>
                </a:moveTo>
                <a:cubicBezTo>
                  <a:pt x="323" y="16"/>
                  <a:pt x="322" y="16"/>
                  <a:pt x="324" y="16"/>
                </a:cubicBezTo>
                <a:cubicBezTo>
                  <a:pt x="326" y="16"/>
                  <a:pt x="326" y="15"/>
                  <a:pt x="323" y="15"/>
                </a:cubicBezTo>
                <a:close/>
                <a:moveTo>
                  <a:pt x="325" y="47"/>
                </a:moveTo>
                <a:cubicBezTo>
                  <a:pt x="324" y="48"/>
                  <a:pt x="328" y="47"/>
                  <a:pt x="329" y="46"/>
                </a:cubicBezTo>
                <a:cubicBezTo>
                  <a:pt x="327" y="47"/>
                  <a:pt x="327" y="46"/>
                  <a:pt x="325" y="47"/>
                </a:cubicBezTo>
                <a:close/>
                <a:moveTo>
                  <a:pt x="321" y="51"/>
                </a:moveTo>
                <a:cubicBezTo>
                  <a:pt x="324" y="50"/>
                  <a:pt x="323" y="50"/>
                  <a:pt x="321" y="51"/>
                </a:cubicBezTo>
                <a:cubicBezTo>
                  <a:pt x="323" y="51"/>
                  <a:pt x="325" y="50"/>
                  <a:pt x="327" y="50"/>
                </a:cubicBezTo>
                <a:cubicBezTo>
                  <a:pt x="328" y="50"/>
                  <a:pt x="328" y="49"/>
                  <a:pt x="328" y="49"/>
                </a:cubicBezTo>
                <a:cubicBezTo>
                  <a:pt x="325" y="50"/>
                  <a:pt x="321" y="49"/>
                  <a:pt x="321" y="51"/>
                </a:cubicBezTo>
                <a:close/>
                <a:moveTo>
                  <a:pt x="316" y="18"/>
                </a:moveTo>
                <a:cubicBezTo>
                  <a:pt x="319" y="17"/>
                  <a:pt x="317" y="18"/>
                  <a:pt x="320" y="18"/>
                </a:cubicBezTo>
                <a:cubicBezTo>
                  <a:pt x="319" y="17"/>
                  <a:pt x="321" y="17"/>
                  <a:pt x="321" y="16"/>
                </a:cubicBezTo>
                <a:cubicBezTo>
                  <a:pt x="318" y="17"/>
                  <a:pt x="319" y="17"/>
                  <a:pt x="317" y="17"/>
                </a:cubicBezTo>
                <a:cubicBezTo>
                  <a:pt x="317" y="17"/>
                  <a:pt x="317" y="17"/>
                  <a:pt x="316" y="18"/>
                </a:cubicBezTo>
                <a:close/>
                <a:moveTo>
                  <a:pt x="311" y="35"/>
                </a:moveTo>
                <a:cubicBezTo>
                  <a:pt x="312" y="34"/>
                  <a:pt x="316" y="34"/>
                  <a:pt x="315" y="34"/>
                </a:cubicBezTo>
                <a:cubicBezTo>
                  <a:pt x="314" y="34"/>
                  <a:pt x="308" y="35"/>
                  <a:pt x="311" y="35"/>
                </a:cubicBezTo>
                <a:close/>
                <a:moveTo>
                  <a:pt x="314" y="49"/>
                </a:moveTo>
                <a:cubicBezTo>
                  <a:pt x="314" y="50"/>
                  <a:pt x="318" y="49"/>
                  <a:pt x="318" y="49"/>
                </a:cubicBezTo>
                <a:lnTo>
                  <a:pt x="314" y="49"/>
                </a:lnTo>
                <a:close/>
                <a:moveTo>
                  <a:pt x="308" y="47"/>
                </a:moveTo>
                <a:cubicBezTo>
                  <a:pt x="308" y="48"/>
                  <a:pt x="314" y="46"/>
                  <a:pt x="315" y="46"/>
                </a:cubicBezTo>
                <a:cubicBezTo>
                  <a:pt x="315" y="46"/>
                  <a:pt x="315" y="45"/>
                  <a:pt x="316" y="45"/>
                </a:cubicBezTo>
                <a:cubicBezTo>
                  <a:pt x="313" y="46"/>
                  <a:pt x="309" y="47"/>
                  <a:pt x="308" y="47"/>
                </a:cubicBezTo>
                <a:close/>
                <a:moveTo>
                  <a:pt x="302" y="21"/>
                </a:moveTo>
                <a:cubicBezTo>
                  <a:pt x="305" y="21"/>
                  <a:pt x="305" y="20"/>
                  <a:pt x="306" y="20"/>
                </a:cubicBezTo>
                <a:cubicBezTo>
                  <a:pt x="306" y="19"/>
                  <a:pt x="307" y="19"/>
                  <a:pt x="307" y="19"/>
                </a:cubicBezTo>
                <a:cubicBezTo>
                  <a:pt x="304" y="20"/>
                  <a:pt x="303" y="20"/>
                  <a:pt x="302" y="21"/>
                </a:cubicBezTo>
                <a:close/>
                <a:moveTo>
                  <a:pt x="314" y="52"/>
                </a:moveTo>
                <a:cubicBezTo>
                  <a:pt x="313" y="52"/>
                  <a:pt x="311" y="53"/>
                  <a:pt x="311" y="53"/>
                </a:cubicBezTo>
                <a:cubicBezTo>
                  <a:pt x="314" y="52"/>
                  <a:pt x="313" y="53"/>
                  <a:pt x="315" y="52"/>
                </a:cubicBezTo>
                <a:cubicBezTo>
                  <a:pt x="315" y="52"/>
                  <a:pt x="315" y="52"/>
                  <a:pt x="314" y="52"/>
                </a:cubicBezTo>
                <a:close/>
                <a:moveTo>
                  <a:pt x="309" y="42"/>
                </a:moveTo>
                <a:cubicBezTo>
                  <a:pt x="307" y="43"/>
                  <a:pt x="305" y="43"/>
                  <a:pt x="304" y="44"/>
                </a:cubicBezTo>
                <a:cubicBezTo>
                  <a:pt x="306" y="44"/>
                  <a:pt x="309" y="43"/>
                  <a:pt x="310" y="42"/>
                </a:cubicBezTo>
                <a:cubicBezTo>
                  <a:pt x="310" y="42"/>
                  <a:pt x="310" y="41"/>
                  <a:pt x="309" y="41"/>
                </a:cubicBezTo>
                <a:lnTo>
                  <a:pt x="309" y="42"/>
                </a:lnTo>
                <a:close/>
                <a:moveTo>
                  <a:pt x="306" y="49"/>
                </a:moveTo>
                <a:cubicBezTo>
                  <a:pt x="308" y="49"/>
                  <a:pt x="309" y="49"/>
                  <a:pt x="310" y="49"/>
                </a:cubicBezTo>
                <a:cubicBezTo>
                  <a:pt x="310" y="48"/>
                  <a:pt x="310" y="48"/>
                  <a:pt x="311" y="48"/>
                </a:cubicBezTo>
                <a:cubicBezTo>
                  <a:pt x="311" y="48"/>
                  <a:pt x="311" y="48"/>
                  <a:pt x="311" y="48"/>
                </a:cubicBezTo>
                <a:cubicBezTo>
                  <a:pt x="308" y="49"/>
                  <a:pt x="307" y="48"/>
                  <a:pt x="306" y="49"/>
                </a:cubicBezTo>
                <a:close/>
                <a:moveTo>
                  <a:pt x="306" y="51"/>
                </a:moveTo>
                <a:cubicBezTo>
                  <a:pt x="307" y="51"/>
                  <a:pt x="308" y="50"/>
                  <a:pt x="309" y="50"/>
                </a:cubicBezTo>
                <a:cubicBezTo>
                  <a:pt x="310" y="50"/>
                  <a:pt x="310" y="50"/>
                  <a:pt x="310" y="50"/>
                </a:cubicBezTo>
                <a:cubicBezTo>
                  <a:pt x="310" y="50"/>
                  <a:pt x="310" y="50"/>
                  <a:pt x="310" y="50"/>
                </a:cubicBezTo>
                <a:cubicBezTo>
                  <a:pt x="307" y="50"/>
                  <a:pt x="304" y="51"/>
                  <a:pt x="306" y="51"/>
                </a:cubicBezTo>
                <a:close/>
                <a:moveTo>
                  <a:pt x="307" y="53"/>
                </a:moveTo>
                <a:cubicBezTo>
                  <a:pt x="309" y="53"/>
                  <a:pt x="306" y="54"/>
                  <a:pt x="306" y="54"/>
                </a:cubicBezTo>
                <a:cubicBezTo>
                  <a:pt x="309" y="54"/>
                  <a:pt x="310" y="53"/>
                  <a:pt x="311" y="52"/>
                </a:cubicBezTo>
                <a:cubicBezTo>
                  <a:pt x="310" y="52"/>
                  <a:pt x="308" y="53"/>
                  <a:pt x="307" y="53"/>
                </a:cubicBezTo>
                <a:close/>
                <a:moveTo>
                  <a:pt x="308" y="54"/>
                </a:moveTo>
                <a:cubicBezTo>
                  <a:pt x="305" y="55"/>
                  <a:pt x="306" y="55"/>
                  <a:pt x="305" y="56"/>
                </a:cubicBezTo>
                <a:cubicBezTo>
                  <a:pt x="308" y="55"/>
                  <a:pt x="309" y="56"/>
                  <a:pt x="310" y="55"/>
                </a:cubicBezTo>
                <a:cubicBezTo>
                  <a:pt x="308" y="55"/>
                  <a:pt x="308" y="55"/>
                  <a:pt x="308" y="54"/>
                </a:cubicBezTo>
                <a:close/>
                <a:moveTo>
                  <a:pt x="302" y="38"/>
                </a:moveTo>
                <a:cubicBezTo>
                  <a:pt x="300" y="39"/>
                  <a:pt x="300" y="39"/>
                  <a:pt x="300" y="40"/>
                </a:cubicBezTo>
                <a:cubicBezTo>
                  <a:pt x="303" y="39"/>
                  <a:pt x="303" y="39"/>
                  <a:pt x="302" y="38"/>
                </a:cubicBezTo>
                <a:close/>
                <a:moveTo>
                  <a:pt x="301" y="46"/>
                </a:moveTo>
                <a:cubicBezTo>
                  <a:pt x="300" y="47"/>
                  <a:pt x="300" y="47"/>
                  <a:pt x="299" y="47"/>
                </a:cubicBezTo>
                <a:cubicBezTo>
                  <a:pt x="299" y="47"/>
                  <a:pt x="297" y="48"/>
                  <a:pt x="299" y="48"/>
                </a:cubicBezTo>
                <a:cubicBezTo>
                  <a:pt x="300" y="47"/>
                  <a:pt x="305" y="45"/>
                  <a:pt x="302" y="46"/>
                </a:cubicBezTo>
                <a:cubicBezTo>
                  <a:pt x="302" y="46"/>
                  <a:pt x="301" y="46"/>
                  <a:pt x="301" y="46"/>
                </a:cubicBezTo>
                <a:close/>
                <a:moveTo>
                  <a:pt x="300" y="51"/>
                </a:moveTo>
                <a:cubicBezTo>
                  <a:pt x="300" y="51"/>
                  <a:pt x="303" y="50"/>
                  <a:pt x="303" y="50"/>
                </a:cubicBezTo>
                <a:cubicBezTo>
                  <a:pt x="301" y="50"/>
                  <a:pt x="297" y="52"/>
                  <a:pt x="300" y="51"/>
                </a:cubicBezTo>
                <a:close/>
                <a:moveTo>
                  <a:pt x="296" y="41"/>
                </a:moveTo>
                <a:cubicBezTo>
                  <a:pt x="296" y="40"/>
                  <a:pt x="297" y="40"/>
                  <a:pt x="297" y="40"/>
                </a:cubicBezTo>
                <a:cubicBezTo>
                  <a:pt x="294" y="40"/>
                  <a:pt x="293" y="42"/>
                  <a:pt x="296" y="41"/>
                </a:cubicBezTo>
                <a:close/>
                <a:moveTo>
                  <a:pt x="295" y="49"/>
                </a:moveTo>
                <a:cubicBezTo>
                  <a:pt x="293" y="50"/>
                  <a:pt x="294" y="51"/>
                  <a:pt x="297" y="51"/>
                </a:cubicBezTo>
                <a:cubicBezTo>
                  <a:pt x="298" y="50"/>
                  <a:pt x="294" y="50"/>
                  <a:pt x="297" y="49"/>
                </a:cubicBezTo>
                <a:cubicBezTo>
                  <a:pt x="296" y="49"/>
                  <a:pt x="296" y="49"/>
                  <a:pt x="295" y="49"/>
                </a:cubicBezTo>
                <a:close/>
                <a:moveTo>
                  <a:pt x="296" y="54"/>
                </a:moveTo>
                <a:cubicBezTo>
                  <a:pt x="296" y="55"/>
                  <a:pt x="294" y="55"/>
                  <a:pt x="294" y="55"/>
                </a:cubicBezTo>
                <a:cubicBezTo>
                  <a:pt x="294" y="56"/>
                  <a:pt x="294" y="56"/>
                  <a:pt x="295" y="57"/>
                </a:cubicBezTo>
                <a:cubicBezTo>
                  <a:pt x="293" y="57"/>
                  <a:pt x="293" y="57"/>
                  <a:pt x="293" y="57"/>
                </a:cubicBezTo>
                <a:cubicBezTo>
                  <a:pt x="293" y="58"/>
                  <a:pt x="293" y="58"/>
                  <a:pt x="292" y="58"/>
                </a:cubicBezTo>
                <a:cubicBezTo>
                  <a:pt x="294" y="58"/>
                  <a:pt x="294" y="58"/>
                  <a:pt x="295" y="58"/>
                </a:cubicBezTo>
                <a:cubicBezTo>
                  <a:pt x="293" y="58"/>
                  <a:pt x="293" y="57"/>
                  <a:pt x="297" y="57"/>
                </a:cubicBezTo>
                <a:cubicBezTo>
                  <a:pt x="297" y="56"/>
                  <a:pt x="295" y="56"/>
                  <a:pt x="295" y="56"/>
                </a:cubicBezTo>
                <a:cubicBezTo>
                  <a:pt x="295" y="55"/>
                  <a:pt x="299" y="54"/>
                  <a:pt x="298" y="54"/>
                </a:cubicBezTo>
                <a:cubicBezTo>
                  <a:pt x="297" y="55"/>
                  <a:pt x="297" y="54"/>
                  <a:pt x="296" y="54"/>
                </a:cubicBezTo>
                <a:close/>
                <a:moveTo>
                  <a:pt x="286" y="51"/>
                </a:moveTo>
                <a:cubicBezTo>
                  <a:pt x="286" y="52"/>
                  <a:pt x="282" y="52"/>
                  <a:pt x="282" y="53"/>
                </a:cubicBezTo>
                <a:cubicBezTo>
                  <a:pt x="285" y="52"/>
                  <a:pt x="292" y="51"/>
                  <a:pt x="293" y="49"/>
                </a:cubicBezTo>
                <a:cubicBezTo>
                  <a:pt x="289" y="50"/>
                  <a:pt x="289" y="51"/>
                  <a:pt x="286" y="51"/>
                </a:cubicBezTo>
                <a:close/>
                <a:moveTo>
                  <a:pt x="287" y="58"/>
                </a:moveTo>
                <a:cubicBezTo>
                  <a:pt x="291" y="56"/>
                  <a:pt x="292" y="55"/>
                  <a:pt x="293" y="54"/>
                </a:cubicBezTo>
                <a:cubicBezTo>
                  <a:pt x="288" y="56"/>
                  <a:pt x="290" y="56"/>
                  <a:pt x="287" y="58"/>
                </a:cubicBezTo>
                <a:close/>
                <a:moveTo>
                  <a:pt x="286" y="51"/>
                </a:moveTo>
                <a:cubicBezTo>
                  <a:pt x="288" y="50"/>
                  <a:pt x="291" y="49"/>
                  <a:pt x="291" y="48"/>
                </a:cubicBezTo>
                <a:cubicBezTo>
                  <a:pt x="289" y="49"/>
                  <a:pt x="285" y="51"/>
                  <a:pt x="286" y="51"/>
                </a:cubicBezTo>
                <a:close/>
                <a:moveTo>
                  <a:pt x="288" y="60"/>
                </a:moveTo>
                <a:cubicBezTo>
                  <a:pt x="289" y="60"/>
                  <a:pt x="294" y="59"/>
                  <a:pt x="294" y="59"/>
                </a:cubicBezTo>
                <a:cubicBezTo>
                  <a:pt x="293" y="59"/>
                  <a:pt x="289" y="59"/>
                  <a:pt x="288" y="60"/>
                </a:cubicBezTo>
                <a:close/>
                <a:moveTo>
                  <a:pt x="283" y="27"/>
                </a:moveTo>
                <a:cubicBezTo>
                  <a:pt x="276" y="29"/>
                  <a:pt x="276" y="29"/>
                  <a:pt x="276" y="29"/>
                </a:cubicBezTo>
                <a:cubicBezTo>
                  <a:pt x="277" y="30"/>
                  <a:pt x="274" y="30"/>
                  <a:pt x="274" y="31"/>
                </a:cubicBezTo>
                <a:cubicBezTo>
                  <a:pt x="278" y="29"/>
                  <a:pt x="276" y="29"/>
                  <a:pt x="281" y="28"/>
                </a:cubicBezTo>
                <a:cubicBezTo>
                  <a:pt x="281" y="28"/>
                  <a:pt x="279" y="29"/>
                  <a:pt x="280" y="29"/>
                </a:cubicBezTo>
                <a:cubicBezTo>
                  <a:pt x="282" y="28"/>
                  <a:pt x="282" y="29"/>
                  <a:pt x="284" y="28"/>
                </a:cubicBezTo>
                <a:cubicBezTo>
                  <a:pt x="285" y="27"/>
                  <a:pt x="281" y="28"/>
                  <a:pt x="283" y="27"/>
                </a:cubicBezTo>
                <a:close/>
                <a:moveTo>
                  <a:pt x="291" y="52"/>
                </a:moveTo>
                <a:cubicBezTo>
                  <a:pt x="291" y="51"/>
                  <a:pt x="289" y="52"/>
                  <a:pt x="291" y="51"/>
                </a:cubicBezTo>
                <a:cubicBezTo>
                  <a:pt x="285" y="53"/>
                  <a:pt x="289" y="53"/>
                  <a:pt x="291" y="52"/>
                </a:cubicBezTo>
                <a:close/>
                <a:moveTo>
                  <a:pt x="282" y="46"/>
                </a:moveTo>
                <a:cubicBezTo>
                  <a:pt x="282" y="46"/>
                  <a:pt x="281" y="46"/>
                  <a:pt x="281" y="47"/>
                </a:cubicBezTo>
                <a:cubicBezTo>
                  <a:pt x="283" y="46"/>
                  <a:pt x="285" y="46"/>
                  <a:pt x="286" y="45"/>
                </a:cubicBezTo>
                <a:cubicBezTo>
                  <a:pt x="284" y="45"/>
                  <a:pt x="284" y="45"/>
                  <a:pt x="282" y="46"/>
                </a:cubicBezTo>
                <a:close/>
                <a:moveTo>
                  <a:pt x="275" y="46"/>
                </a:moveTo>
                <a:cubicBezTo>
                  <a:pt x="277" y="46"/>
                  <a:pt x="280" y="44"/>
                  <a:pt x="281" y="44"/>
                </a:cubicBezTo>
                <a:cubicBezTo>
                  <a:pt x="282" y="44"/>
                  <a:pt x="286" y="42"/>
                  <a:pt x="284" y="42"/>
                </a:cubicBezTo>
                <a:cubicBezTo>
                  <a:pt x="283" y="43"/>
                  <a:pt x="276" y="45"/>
                  <a:pt x="275" y="46"/>
                </a:cubicBezTo>
                <a:close/>
                <a:moveTo>
                  <a:pt x="284" y="57"/>
                </a:moveTo>
                <a:cubicBezTo>
                  <a:pt x="285" y="56"/>
                  <a:pt x="283" y="55"/>
                  <a:pt x="287" y="54"/>
                </a:cubicBezTo>
                <a:cubicBezTo>
                  <a:pt x="288" y="53"/>
                  <a:pt x="286" y="54"/>
                  <a:pt x="285" y="54"/>
                </a:cubicBezTo>
                <a:cubicBezTo>
                  <a:pt x="284" y="55"/>
                  <a:pt x="285" y="55"/>
                  <a:pt x="283" y="56"/>
                </a:cubicBezTo>
                <a:cubicBezTo>
                  <a:pt x="282" y="56"/>
                  <a:pt x="285" y="56"/>
                  <a:pt x="281" y="57"/>
                </a:cubicBezTo>
                <a:cubicBezTo>
                  <a:pt x="281" y="58"/>
                  <a:pt x="283" y="57"/>
                  <a:pt x="284" y="57"/>
                </a:cubicBezTo>
                <a:cubicBezTo>
                  <a:pt x="283" y="57"/>
                  <a:pt x="283" y="57"/>
                  <a:pt x="284" y="57"/>
                </a:cubicBezTo>
                <a:close/>
                <a:moveTo>
                  <a:pt x="279" y="43"/>
                </a:moveTo>
                <a:cubicBezTo>
                  <a:pt x="279" y="43"/>
                  <a:pt x="279" y="43"/>
                  <a:pt x="280" y="43"/>
                </a:cubicBezTo>
                <a:cubicBezTo>
                  <a:pt x="280" y="43"/>
                  <a:pt x="283" y="42"/>
                  <a:pt x="283" y="42"/>
                </a:cubicBezTo>
                <a:cubicBezTo>
                  <a:pt x="281" y="42"/>
                  <a:pt x="281" y="42"/>
                  <a:pt x="279" y="43"/>
                </a:cubicBezTo>
                <a:close/>
                <a:moveTo>
                  <a:pt x="273" y="49"/>
                </a:moveTo>
                <a:cubicBezTo>
                  <a:pt x="277" y="47"/>
                  <a:pt x="276" y="49"/>
                  <a:pt x="277" y="48"/>
                </a:cubicBezTo>
                <a:cubicBezTo>
                  <a:pt x="278" y="48"/>
                  <a:pt x="278" y="48"/>
                  <a:pt x="278" y="47"/>
                </a:cubicBezTo>
                <a:cubicBezTo>
                  <a:pt x="276" y="48"/>
                  <a:pt x="274" y="48"/>
                  <a:pt x="273" y="49"/>
                </a:cubicBezTo>
                <a:close/>
                <a:moveTo>
                  <a:pt x="274" y="62"/>
                </a:moveTo>
                <a:cubicBezTo>
                  <a:pt x="273" y="62"/>
                  <a:pt x="272" y="63"/>
                  <a:pt x="272" y="63"/>
                </a:cubicBezTo>
                <a:cubicBezTo>
                  <a:pt x="273" y="62"/>
                  <a:pt x="274" y="63"/>
                  <a:pt x="275" y="62"/>
                </a:cubicBezTo>
                <a:cubicBezTo>
                  <a:pt x="274" y="62"/>
                  <a:pt x="281" y="60"/>
                  <a:pt x="282" y="59"/>
                </a:cubicBezTo>
                <a:cubicBezTo>
                  <a:pt x="281" y="60"/>
                  <a:pt x="280" y="60"/>
                  <a:pt x="280" y="60"/>
                </a:cubicBezTo>
                <a:cubicBezTo>
                  <a:pt x="279" y="60"/>
                  <a:pt x="280" y="59"/>
                  <a:pt x="278" y="59"/>
                </a:cubicBezTo>
                <a:cubicBezTo>
                  <a:pt x="279" y="60"/>
                  <a:pt x="277" y="60"/>
                  <a:pt x="275" y="61"/>
                </a:cubicBezTo>
                <a:cubicBezTo>
                  <a:pt x="276" y="61"/>
                  <a:pt x="275" y="61"/>
                  <a:pt x="274" y="62"/>
                </a:cubicBezTo>
                <a:close/>
                <a:moveTo>
                  <a:pt x="270" y="48"/>
                </a:moveTo>
                <a:cubicBezTo>
                  <a:pt x="270" y="49"/>
                  <a:pt x="273" y="48"/>
                  <a:pt x="276" y="47"/>
                </a:cubicBezTo>
                <a:cubicBezTo>
                  <a:pt x="273" y="47"/>
                  <a:pt x="273" y="46"/>
                  <a:pt x="271" y="47"/>
                </a:cubicBezTo>
                <a:cubicBezTo>
                  <a:pt x="272" y="47"/>
                  <a:pt x="274" y="47"/>
                  <a:pt x="270" y="48"/>
                </a:cubicBezTo>
                <a:close/>
                <a:moveTo>
                  <a:pt x="276" y="60"/>
                </a:moveTo>
                <a:cubicBezTo>
                  <a:pt x="276" y="60"/>
                  <a:pt x="277" y="59"/>
                  <a:pt x="276" y="59"/>
                </a:cubicBezTo>
                <a:cubicBezTo>
                  <a:pt x="270" y="61"/>
                  <a:pt x="269" y="62"/>
                  <a:pt x="276" y="60"/>
                </a:cubicBezTo>
                <a:close/>
                <a:moveTo>
                  <a:pt x="264" y="34"/>
                </a:moveTo>
                <a:cubicBezTo>
                  <a:pt x="262" y="34"/>
                  <a:pt x="261" y="35"/>
                  <a:pt x="261" y="35"/>
                </a:cubicBezTo>
                <a:cubicBezTo>
                  <a:pt x="263" y="35"/>
                  <a:pt x="265" y="34"/>
                  <a:pt x="265" y="34"/>
                </a:cubicBezTo>
                <a:cubicBezTo>
                  <a:pt x="264" y="34"/>
                  <a:pt x="264" y="34"/>
                  <a:pt x="264" y="34"/>
                </a:cubicBezTo>
                <a:close/>
                <a:moveTo>
                  <a:pt x="248" y="40"/>
                </a:moveTo>
                <a:cubicBezTo>
                  <a:pt x="250" y="40"/>
                  <a:pt x="247" y="41"/>
                  <a:pt x="248" y="41"/>
                </a:cubicBezTo>
                <a:cubicBezTo>
                  <a:pt x="251" y="40"/>
                  <a:pt x="250" y="40"/>
                  <a:pt x="252" y="39"/>
                </a:cubicBezTo>
                <a:cubicBezTo>
                  <a:pt x="252" y="39"/>
                  <a:pt x="252" y="40"/>
                  <a:pt x="253" y="39"/>
                </a:cubicBezTo>
                <a:cubicBezTo>
                  <a:pt x="254" y="39"/>
                  <a:pt x="253" y="39"/>
                  <a:pt x="254" y="38"/>
                </a:cubicBezTo>
                <a:cubicBezTo>
                  <a:pt x="257" y="37"/>
                  <a:pt x="256" y="38"/>
                  <a:pt x="259" y="36"/>
                </a:cubicBezTo>
                <a:cubicBezTo>
                  <a:pt x="260" y="36"/>
                  <a:pt x="260" y="36"/>
                  <a:pt x="260" y="35"/>
                </a:cubicBezTo>
                <a:cubicBezTo>
                  <a:pt x="258" y="36"/>
                  <a:pt x="258" y="36"/>
                  <a:pt x="256" y="36"/>
                </a:cubicBezTo>
                <a:cubicBezTo>
                  <a:pt x="258" y="36"/>
                  <a:pt x="253" y="38"/>
                  <a:pt x="254" y="37"/>
                </a:cubicBezTo>
                <a:cubicBezTo>
                  <a:pt x="251" y="38"/>
                  <a:pt x="252" y="39"/>
                  <a:pt x="250" y="40"/>
                </a:cubicBezTo>
                <a:cubicBezTo>
                  <a:pt x="250" y="39"/>
                  <a:pt x="251" y="39"/>
                  <a:pt x="250" y="39"/>
                </a:cubicBezTo>
                <a:cubicBezTo>
                  <a:pt x="245" y="41"/>
                  <a:pt x="242" y="42"/>
                  <a:pt x="238" y="44"/>
                </a:cubicBezTo>
                <a:cubicBezTo>
                  <a:pt x="237" y="45"/>
                  <a:pt x="241" y="44"/>
                  <a:pt x="239" y="45"/>
                </a:cubicBezTo>
                <a:cubicBezTo>
                  <a:pt x="235" y="46"/>
                  <a:pt x="238" y="43"/>
                  <a:pt x="235" y="45"/>
                </a:cubicBezTo>
                <a:cubicBezTo>
                  <a:pt x="236" y="45"/>
                  <a:pt x="236" y="46"/>
                  <a:pt x="238" y="45"/>
                </a:cubicBezTo>
                <a:cubicBezTo>
                  <a:pt x="239" y="44"/>
                  <a:pt x="241" y="44"/>
                  <a:pt x="242" y="44"/>
                </a:cubicBezTo>
                <a:cubicBezTo>
                  <a:pt x="243" y="43"/>
                  <a:pt x="241" y="44"/>
                  <a:pt x="242" y="43"/>
                </a:cubicBezTo>
                <a:cubicBezTo>
                  <a:pt x="245" y="42"/>
                  <a:pt x="246" y="41"/>
                  <a:pt x="248" y="40"/>
                </a:cubicBezTo>
                <a:close/>
                <a:moveTo>
                  <a:pt x="253" y="56"/>
                </a:moveTo>
                <a:cubicBezTo>
                  <a:pt x="253" y="57"/>
                  <a:pt x="253" y="57"/>
                  <a:pt x="254" y="57"/>
                </a:cubicBezTo>
                <a:cubicBezTo>
                  <a:pt x="257" y="55"/>
                  <a:pt x="256" y="56"/>
                  <a:pt x="258" y="55"/>
                </a:cubicBezTo>
                <a:cubicBezTo>
                  <a:pt x="258" y="55"/>
                  <a:pt x="263" y="53"/>
                  <a:pt x="264" y="52"/>
                </a:cubicBezTo>
                <a:cubicBezTo>
                  <a:pt x="260" y="53"/>
                  <a:pt x="255" y="56"/>
                  <a:pt x="253" y="56"/>
                </a:cubicBezTo>
                <a:close/>
                <a:moveTo>
                  <a:pt x="264" y="64"/>
                </a:moveTo>
                <a:cubicBezTo>
                  <a:pt x="267" y="64"/>
                  <a:pt x="264" y="65"/>
                  <a:pt x="263" y="65"/>
                </a:cubicBezTo>
                <a:cubicBezTo>
                  <a:pt x="263" y="66"/>
                  <a:pt x="263" y="66"/>
                  <a:pt x="264" y="66"/>
                </a:cubicBezTo>
                <a:cubicBezTo>
                  <a:pt x="264" y="65"/>
                  <a:pt x="265" y="66"/>
                  <a:pt x="267" y="65"/>
                </a:cubicBezTo>
                <a:cubicBezTo>
                  <a:pt x="268" y="64"/>
                  <a:pt x="268" y="64"/>
                  <a:pt x="268" y="63"/>
                </a:cubicBezTo>
                <a:cubicBezTo>
                  <a:pt x="267" y="64"/>
                  <a:pt x="265" y="63"/>
                  <a:pt x="264" y="64"/>
                </a:cubicBezTo>
                <a:close/>
                <a:moveTo>
                  <a:pt x="261" y="65"/>
                </a:moveTo>
                <a:cubicBezTo>
                  <a:pt x="261" y="65"/>
                  <a:pt x="261" y="65"/>
                  <a:pt x="261" y="65"/>
                </a:cubicBezTo>
                <a:cubicBezTo>
                  <a:pt x="263" y="65"/>
                  <a:pt x="266" y="63"/>
                  <a:pt x="264" y="63"/>
                </a:cubicBezTo>
                <a:cubicBezTo>
                  <a:pt x="264" y="64"/>
                  <a:pt x="263" y="64"/>
                  <a:pt x="261" y="65"/>
                </a:cubicBezTo>
                <a:close/>
                <a:moveTo>
                  <a:pt x="253" y="68"/>
                </a:moveTo>
                <a:cubicBezTo>
                  <a:pt x="255" y="68"/>
                  <a:pt x="258" y="67"/>
                  <a:pt x="259" y="67"/>
                </a:cubicBezTo>
                <a:cubicBezTo>
                  <a:pt x="258" y="67"/>
                  <a:pt x="261" y="66"/>
                  <a:pt x="260" y="66"/>
                </a:cubicBezTo>
                <a:cubicBezTo>
                  <a:pt x="257" y="67"/>
                  <a:pt x="256" y="67"/>
                  <a:pt x="253" y="68"/>
                </a:cubicBezTo>
                <a:close/>
                <a:moveTo>
                  <a:pt x="256" y="64"/>
                </a:moveTo>
                <a:cubicBezTo>
                  <a:pt x="258" y="64"/>
                  <a:pt x="255" y="65"/>
                  <a:pt x="257" y="65"/>
                </a:cubicBezTo>
                <a:cubicBezTo>
                  <a:pt x="258" y="64"/>
                  <a:pt x="257" y="64"/>
                  <a:pt x="258" y="63"/>
                </a:cubicBezTo>
                <a:lnTo>
                  <a:pt x="256" y="64"/>
                </a:lnTo>
                <a:close/>
                <a:moveTo>
                  <a:pt x="249" y="75"/>
                </a:moveTo>
                <a:cubicBezTo>
                  <a:pt x="249" y="75"/>
                  <a:pt x="249" y="75"/>
                  <a:pt x="248" y="75"/>
                </a:cubicBezTo>
                <a:cubicBezTo>
                  <a:pt x="247" y="75"/>
                  <a:pt x="250" y="73"/>
                  <a:pt x="247" y="74"/>
                </a:cubicBezTo>
                <a:cubicBezTo>
                  <a:pt x="250" y="74"/>
                  <a:pt x="243" y="77"/>
                  <a:pt x="246" y="77"/>
                </a:cubicBezTo>
                <a:cubicBezTo>
                  <a:pt x="246" y="77"/>
                  <a:pt x="247" y="76"/>
                  <a:pt x="247" y="76"/>
                </a:cubicBezTo>
                <a:cubicBezTo>
                  <a:pt x="246" y="77"/>
                  <a:pt x="246" y="77"/>
                  <a:pt x="247" y="77"/>
                </a:cubicBezTo>
                <a:cubicBezTo>
                  <a:pt x="249" y="75"/>
                  <a:pt x="255" y="74"/>
                  <a:pt x="257" y="72"/>
                </a:cubicBezTo>
                <a:cubicBezTo>
                  <a:pt x="255" y="72"/>
                  <a:pt x="252" y="74"/>
                  <a:pt x="249" y="75"/>
                </a:cubicBezTo>
                <a:close/>
                <a:moveTo>
                  <a:pt x="248" y="62"/>
                </a:moveTo>
                <a:cubicBezTo>
                  <a:pt x="250" y="61"/>
                  <a:pt x="251" y="61"/>
                  <a:pt x="251" y="60"/>
                </a:cubicBezTo>
                <a:cubicBezTo>
                  <a:pt x="249" y="61"/>
                  <a:pt x="248" y="62"/>
                  <a:pt x="248" y="62"/>
                </a:cubicBezTo>
                <a:close/>
                <a:moveTo>
                  <a:pt x="246" y="67"/>
                </a:moveTo>
                <a:cubicBezTo>
                  <a:pt x="243" y="68"/>
                  <a:pt x="245" y="69"/>
                  <a:pt x="248" y="68"/>
                </a:cubicBezTo>
                <a:cubicBezTo>
                  <a:pt x="248" y="67"/>
                  <a:pt x="246" y="68"/>
                  <a:pt x="246" y="67"/>
                </a:cubicBezTo>
                <a:close/>
                <a:moveTo>
                  <a:pt x="244" y="65"/>
                </a:moveTo>
                <a:cubicBezTo>
                  <a:pt x="243" y="65"/>
                  <a:pt x="245" y="64"/>
                  <a:pt x="245" y="63"/>
                </a:cubicBezTo>
                <a:cubicBezTo>
                  <a:pt x="242" y="64"/>
                  <a:pt x="242" y="66"/>
                  <a:pt x="244" y="65"/>
                </a:cubicBezTo>
                <a:close/>
                <a:moveTo>
                  <a:pt x="241" y="72"/>
                </a:moveTo>
                <a:cubicBezTo>
                  <a:pt x="241" y="72"/>
                  <a:pt x="241" y="71"/>
                  <a:pt x="240" y="71"/>
                </a:cubicBezTo>
                <a:cubicBezTo>
                  <a:pt x="240" y="72"/>
                  <a:pt x="239" y="72"/>
                  <a:pt x="239" y="72"/>
                </a:cubicBezTo>
                <a:cubicBezTo>
                  <a:pt x="239" y="72"/>
                  <a:pt x="238" y="73"/>
                  <a:pt x="238" y="73"/>
                </a:cubicBezTo>
                <a:cubicBezTo>
                  <a:pt x="242" y="71"/>
                  <a:pt x="237" y="74"/>
                  <a:pt x="239" y="74"/>
                </a:cubicBezTo>
                <a:cubicBezTo>
                  <a:pt x="243" y="71"/>
                  <a:pt x="246" y="72"/>
                  <a:pt x="248" y="70"/>
                </a:cubicBezTo>
                <a:cubicBezTo>
                  <a:pt x="245" y="70"/>
                  <a:pt x="241" y="73"/>
                  <a:pt x="239" y="73"/>
                </a:cubicBezTo>
                <a:cubicBezTo>
                  <a:pt x="239" y="73"/>
                  <a:pt x="240" y="72"/>
                  <a:pt x="241" y="72"/>
                </a:cubicBezTo>
                <a:close/>
                <a:moveTo>
                  <a:pt x="239" y="71"/>
                </a:moveTo>
                <a:cubicBezTo>
                  <a:pt x="236" y="72"/>
                  <a:pt x="237" y="73"/>
                  <a:pt x="236" y="74"/>
                </a:cubicBezTo>
                <a:cubicBezTo>
                  <a:pt x="238" y="73"/>
                  <a:pt x="239" y="72"/>
                  <a:pt x="239" y="71"/>
                </a:cubicBezTo>
                <a:close/>
                <a:moveTo>
                  <a:pt x="226" y="49"/>
                </a:moveTo>
                <a:cubicBezTo>
                  <a:pt x="226" y="48"/>
                  <a:pt x="225" y="49"/>
                  <a:pt x="227" y="47"/>
                </a:cubicBezTo>
                <a:cubicBezTo>
                  <a:pt x="225" y="49"/>
                  <a:pt x="222" y="49"/>
                  <a:pt x="221" y="51"/>
                </a:cubicBezTo>
                <a:cubicBezTo>
                  <a:pt x="225" y="49"/>
                  <a:pt x="224" y="50"/>
                  <a:pt x="226" y="50"/>
                </a:cubicBezTo>
                <a:cubicBezTo>
                  <a:pt x="224" y="51"/>
                  <a:pt x="224" y="51"/>
                  <a:pt x="222" y="51"/>
                </a:cubicBezTo>
                <a:cubicBezTo>
                  <a:pt x="223" y="52"/>
                  <a:pt x="227" y="50"/>
                  <a:pt x="230" y="49"/>
                </a:cubicBezTo>
                <a:cubicBezTo>
                  <a:pt x="230" y="48"/>
                  <a:pt x="230" y="48"/>
                  <a:pt x="231" y="47"/>
                </a:cubicBezTo>
                <a:cubicBezTo>
                  <a:pt x="231" y="47"/>
                  <a:pt x="231" y="48"/>
                  <a:pt x="233" y="47"/>
                </a:cubicBezTo>
                <a:cubicBezTo>
                  <a:pt x="233" y="46"/>
                  <a:pt x="233" y="46"/>
                  <a:pt x="233" y="46"/>
                </a:cubicBezTo>
                <a:cubicBezTo>
                  <a:pt x="229" y="48"/>
                  <a:pt x="228" y="48"/>
                  <a:pt x="226" y="49"/>
                </a:cubicBezTo>
                <a:close/>
                <a:moveTo>
                  <a:pt x="235" y="57"/>
                </a:moveTo>
                <a:cubicBezTo>
                  <a:pt x="233" y="58"/>
                  <a:pt x="231" y="59"/>
                  <a:pt x="230" y="59"/>
                </a:cubicBezTo>
                <a:cubicBezTo>
                  <a:pt x="228" y="60"/>
                  <a:pt x="231" y="59"/>
                  <a:pt x="232" y="59"/>
                </a:cubicBezTo>
                <a:cubicBezTo>
                  <a:pt x="232" y="59"/>
                  <a:pt x="231" y="59"/>
                  <a:pt x="233" y="58"/>
                </a:cubicBezTo>
                <a:cubicBezTo>
                  <a:pt x="233" y="58"/>
                  <a:pt x="233" y="59"/>
                  <a:pt x="232" y="59"/>
                </a:cubicBezTo>
                <a:cubicBezTo>
                  <a:pt x="234" y="58"/>
                  <a:pt x="236" y="58"/>
                  <a:pt x="236" y="57"/>
                </a:cubicBezTo>
                <a:cubicBezTo>
                  <a:pt x="235" y="57"/>
                  <a:pt x="235" y="57"/>
                  <a:pt x="235" y="57"/>
                </a:cubicBezTo>
                <a:close/>
                <a:moveTo>
                  <a:pt x="235" y="64"/>
                </a:moveTo>
                <a:cubicBezTo>
                  <a:pt x="237" y="63"/>
                  <a:pt x="235" y="65"/>
                  <a:pt x="235" y="65"/>
                </a:cubicBezTo>
                <a:cubicBezTo>
                  <a:pt x="238" y="64"/>
                  <a:pt x="238" y="64"/>
                  <a:pt x="238" y="63"/>
                </a:cubicBezTo>
                <a:cubicBezTo>
                  <a:pt x="237" y="64"/>
                  <a:pt x="235" y="64"/>
                  <a:pt x="235" y="64"/>
                </a:cubicBezTo>
                <a:close/>
                <a:moveTo>
                  <a:pt x="230" y="61"/>
                </a:moveTo>
                <a:cubicBezTo>
                  <a:pt x="230" y="61"/>
                  <a:pt x="228" y="63"/>
                  <a:pt x="231" y="62"/>
                </a:cubicBezTo>
                <a:cubicBezTo>
                  <a:pt x="230" y="62"/>
                  <a:pt x="232" y="60"/>
                  <a:pt x="232" y="60"/>
                </a:cubicBezTo>
                <a:cubicBezTo>
                  <a:pt x="231" y="60"/>
                  <a:pt x="230" y="61"/>
                  <a:pt x="230" y="61"/>
                </a:cubicBezTo>
                <a:close/>
                <a:moveTo>
                  <a:pt x="227" y="61"/>
                </a:moveTo>
                <a:cubicBezTo>
                  <a:pt x="227" y="62"/>
                  <a:pt x="227" y="62"/>
                  <a:pt x="227" y="62"/>
                </a:cubicBezTo>
                <a:cubicBezTo>
                  <a:pt x="228" y="61"/>
                  <a:pt x="229" y="60"/>
                  <a:pt x="230" y="60"/>
                </a:cubicBezTo>
                <a:cubicBezTo>
                  <a:pt x="230" y="60"/>
                  <a:pt x="229" y="60"/>
                  <a:pt x="227" y="61"/>
                </a:cubicBezTo>
                <a:close/>
                <a:moveTo>
                  <a:pt x="225" y="71"/>
                </a:moveTo>
                <a:cubicBezTo>
                  <a:pt x="228" y="69"/>
                  <a:pt x="229" y="68"/>
                  <a:pt x="232" y="66"/>
                </a:cubicBezTo>
                <a:cubicBezTo>
                  <a:pt x="230" y="67"/>
                  <a:pt x="232" y="66"/>
                  <a:pt x="232" y="65"/>
                </a:cubicBezTo>
                <a:cubicBezTo>
                  <a:pt x="230" y="67"/>
                  <a:pt x="226" y="67"/>
                  <a:pt x="226" y="68"/>
                </a:cubicBezTo>
                <a:cubicBezTo>
                  <a:pt x="227" y="69"/>
                  <a:pt x="228" y="67"/>
                  <a:pt x="230" y="67"/>
                </a:cubicBezTo>
                <a:cubicBezTo>
                  <a:pt x="230" y="67"/>
                  <a:pt x="231" y="67"/>
                  <a:pt x="231" y="67"/>
                </a:cubicBezTo>
                <a:cubicBezTo>
                  <a:pt x="228" y="69"/>
                  <a:pt x="225" y="70"/>
                  <a:pt x="225" y="71"/>
                </a:cubicBezTo>
                <a:close/>
                <a:moveTo>
                  <a:pt x="228" y="73"/>
                </a:moveTo>
                <a:cubicBezTo>
                  <a:pt x="228" y="73"/>
                  <a:pt x="228" y="72"/>
                  <a:pt x="226" y="73"/>
                </a:cubicBezTo>
                <a:cubicBezTo>
                  <a:pt x="227" y="74"/>
                  <a:pt x="227" y="74"/>
                  <a:pt x="227" y="74"/>
                </a:cubicBezTo>
                <a:cubicBezTo>
                  <a:pt x="228" y="73"/>
                  <a:pt x="231" y="72"/>
                  <a:pt x="230" y="72"/>
                </a:cubicBezTo>
                <a:lnTo>
                  <a:pt x="228" y="73"/>
                </a:lnTo>
                <a:close/>
                <a:moveTo>
                  <a:pt x="221" y="77"/>
                </a:moveTo>
                <a:cubicBezTo>
                  <a:pt x="221" y="77"/>
                  <a:pt x="224" y="76"/>
                  <a:pt x="225" y="76"/>
                </a:cubicBezTo>
                <a:cubicBezTo>
                  <a:pt x="224" y="77"/>
                  <a:pt x="222" y="78"/>
                  <a:pt x="221" y="79"/>
                </a:cubicBezTo>
                <a:cubicBezTo>
                  <a:pt x="223" y="78"/>
                  <a:pt x="225" y="77"/>
                  <a:pt x="227" y="76"/>
                </a:cubicBezTo>
                <a:cubicBezTo>
                  <a:pt x="228" y="75"/>
                  <a:pt x="227" y="75"/>
                  <a:pt x="226" y="74"/>
                </a:cubicBezTo>
                <a:cubicBezTo>
                  <a:pt x="224" y="75"/>
                  <a:pt x="223" y="76"/>
                  <a:pt x="222" y="77"/>
                </a:cubicBezTo>
                <a:cubicBezTo>
                  <a:pt x="222" y="76"/>
                  <a:pt x="221" y="76"/>
                  <a:pt x="221" y="77"/>
                </a:cubicBezTo>
                <a:close/>
                <a:moveTo>
                  <a:pt x="224" y="73"/>
                </a:moveTo>
                <a:cubicBezTo>
                  <a:pt x="220" y="76"/>
                  <a:pt x="220" y="76"/>
                  <a:pt x="220" y="76"/>
                </a:cubicBezTo>
                <a:cubicBezTo>
                  <a:pt x="222" y="76"/>
                  <a:pt x="221" y="76"/>
                  <a:pt x="224" y="75"/>
                </a:cubicBezTo>
                <a:cubicBezTo>
                  <a:pt x="223" y="74"/>
                  <a:pt x="226" y="73"/>
                  <a:pt x="224" y="73"/>
                </a:cubicBezTo>
                <a:close/>
                <a:moveTo>
                  <a:pt x="206" y="64"/>
                </a:moveTo>
                <a:cubicBezTo>
                  <a:pt x="207" y="65"/>
                  <a:pt x="208" y="64"/>
                  <a:pt x="207" y="65"/>
                </a:cubicBezTo>
                <a:cubicBezTo>
                  <a:pt x="212" y="62"/>
                  <a:pt x="208" y="64"/>
                  <a:pt x="209" y="63"/>
                </a:cubicBezTo>
                <a:cubicBezTo>
                  <a:pt x="210" y="62"/>
                  <a:pt x="210" y="63"/>
                  <a:pt x="212" y="62"/>
                </a:cubicBezTo>
                <a:cubicBezTo>
                  <a:pt x="212" y="61"/>
                  <a:pt x="209" y="62"/>
                  <a:pt x="206" y="64"/>
                </a:cubicBezTo>
                <a:close/>
                <a:moveTo>
                  <a:pt x="197" y="73"/>
                </a:moveTo>
                <a:cubicBezTo>
                  <a:pt x="198" y="73"/>
                  <a:pt x="198" y="72"/>
                  <a:pt x="198" y="73"/>
                </a:cubicBezTo>
                <a:cubicBezTo>
                  <a:pt x="199" y="72"/>
                  <a:pt x="200" y="71"/>
                  <a:pt x="200" y="71"/>
                </a:cubicBezTo>
                <a:cubicBezTo>
                  <a:pt x="198" y="72"/>
                  <a:pt x="201" y="70"/>
                  <a:pt x="200" y="70"/>
                </a:cubicBezTo>
                <a:cubicBezTo>
                  <a:pt x="197" y="72"/>
                  <a:pt x="200" y="72"/>
                  <a:pt x="197" y="73"/>
                </a:cubicBezTo>
                <a:close/>
                <a:moveTo>
                  <a:pt x="196" y="70"/>
                </a:moveTo>
                <a:cubicBezTo>
                  <a:pt x="196" y="71"/>
                  <a:pt x="198" y="69"/>
                  <a:pt x="197" y="71"/>
                </a:cubicBezTo>
                <a:cubicBezTo>
                  <a:pt x="200" y="69"/>
                  <a:pt x="198" y="68"/>
                  <a:pt x="196" y="70"/>
                </a:cubicBezTo>
                <a:close/>
                <a:moveTo>
                  <a:pt x="191" y="75"/>
                </a:moveTo>
                <a:cubicBezTo>
                  <a:pt x="192" y="74"/>
                  <a:pt x="194" y="72"/>
                  <a:pt x="192" y="73"/>
                </a:cubicBezTo>
                <a:cubicBezTo>
                  <a:pt x="192" y="74"/>
                  <a:pt x="189" y="75"/>
                  <a:pt x="191" y="75"/>
                </a:cubicBezTo>
                <a:close/>
                <a:moveTo>
                  <a:pt x="187" y="76"/>
                </a:moveTo>
                <a:cubicBezTo>
                  <a:pt x="186" y="77"/>
                  <a:pt x="184" y="78"/>
                  <a:pt x="185" y="79"/>
                </a:cubicBezTo>
                <a:cubicBezTo>
                  <a:pt x="185" y="78"/>
                  <a:pt x="187" y="77"/>
                  <a:pt x="187" y="78"/>
                </a:cubicBezTo>
                <a:cubicBezTo>
                  <a:pt x="186" y="78"/>
                  <a:pt x="187" y="78"/>
                  <a:pt x="188" y="77"/>
                </a:cubicBezTo>
                <a:cubicBezTo>
                  <a:pt x="189" y="76"/>
                  <a:pt x="189" y="76"/>
                  <a:pt x="187" y="76"/>
                </a:cubicBezTo>
                <a:close/>
                <a:moveTo>
                  <a:pt x="186" y="75"/>
                </a:moveTo>
                <a:cubicBezTo>
                  <a:pt x="185" y="76"/>
                  <a:pt x="184" y="77"/>
                  <a:pt x="184" y="77"/>
                </a:cubicBezTo>
                <a:cubicBezTo>
                  <a:pt x="183" y="78"/>
                  <a:pt x="188" y="76"/>
                  <a:pt x="188" y="75"/>
                </a:cubicBezTo>
                <a:cubicBezTo>
                  <a:pt x="186" y="76"/>
                  <a:pt x="187" y="75"/>
                  <a:pt x="186" y="75"/>
                </a:cubicBezTo>
                <a:close/>
                <a:moveTo>
                  <a:pt x="186" y="95"/>
                </a:moveTo>
                <a:cubicBezTo>
                  <a:pt x="187" y="94"/>
                  <a:pt x="186" y="95"/>
                  <a:pt x="186" y="95"/>
                </a:cubicBezTo>
                <a:cubicBezTo>
                  <a:pt x="191" y="92"/>
                  <a:pt x="191" y="92"/>
                  <a:pt x="191" y="92"/>
                </a:cubicBezTo>
                <a:cubicBezTo>
                  <a:pt x="192" y="92"/>
                  <a:pt x="191" y="93"/>
                  <a:pt x="193" y="92"/>
                </a:cubicBezTo>
                <a:cubicBezTo>
                  <a:pt x="192" y="92"/>
                  <a:pt x="195" y="91"/>
                  <a:pt x="195" y="90"/>
                </a:cubicBezTo>
                <a:cubicBezTo>
                  <a:pt x="194" y="91"/>
                  <a:pt x="193" y="90"/>
                  <a:pt x="192" y="91"/>
                </a:cubicBezTo>
                <a:cubicBezTo>
                  <a:pt x="190" y="93"/>
                  <a:pt x="187" y="94"/>
                  <a:pt x="186" y="95"/>
                </a:cubicBezTo>
                <a:close/>
                <a:moveTo>
                  <a:pt x="178" y="81"/>
                </a:moveTo>
                <a:cubicBezTo>
                  <a:pt x="176" y="83"/>
                  <a:pt x="179" y="82"/>
                  <a:pt x="180" y="81"/>
                </a:cubicBezTo>
                <a:cubicBezTo>
                  <a:pt x="181" y="80"/>
                  <a:pt x="183" y="79"/>
                  <a:pt x="183" y="79"/>
                </a:cubicBezTo>
                <a:cubicBezTo>
                  <a:pt x="180" y="81"/>
                  <a:pt x="183" y="78"/>
                  <a:pt x="178" y="81"/>
                </a:cubicBezTo>
                <a:close/>
                <a:moveTo>
                  <a:pt x="182" y="80"/>
                </a:moveTo>
                <a:cubicBezTo>
                  <a:pt x="182" y="81"/>
                  <a:pt x="178" y="83"/>
                  <a:pt x="179" y="83"/>
                </a:cubicBezTo>
                <a:cubicBezTo>
                  <a:pt x="181" y="82"/>
                  <a:pt x="182" y="82"/>
                  <a:pt x="183" y="81"/>
                </a:cubicBezTo>
                <a:cubicBezTo>
                  <a:pt x="180" y="82"/>
                  <a:pt x="186" y="79"/>
                  <a:pt x="182" y="80"/>
                </a:cubicBezTo>
                <a:close/>
                <a:moveTo>
                  <a:pt x="182" y="82"/>
                </a:moveTo>
                <a:cubicBezTo>
                  <a:pt x="180" y="84"/>
                  <a:pt x="178" y="86"/>
                  <a:pt x="180" y="86"/>
                </a:cubicBezTo>
                <a:cubicBezTo>
                  <a:pt x="180" y="85"/>
                  <a:pt x="183" y="83"/>
                  <a:pt x="181" y="85"/>
                </a:cubicBezTo>
                <a:cubicBezTo>
                  <a:pt x="186" y="82"/>
                  <a:pt x="180" y="85"/>
                  <a:pt x="183" y="82"/>
                </a:cubicBezTo>
                <a:cubicBezTo>
                  <a:pt x="182" y="82"/>
                  <a:pt x="182" y="83"/>
                  <a:pt x="182" y="82"/>
                </a:cubicBezTo>
                <a:close/>
                <a:moveTo>
                  <a:pt x="165" y="91"/>
                </a:moveTo>
                <a:cubicBezTo>
                  <a:pt x="163" y="92"/>
                  <a:pt x="163" y="92"/>
                  <a:pt x="163" y="93"/>
                </a:cubicBezTo>
                <a:cubicBezTo>
                  <a:pt x="163" y="92"/>
                  <a:pt x="159" y="95"/>
                  <a:pt x="158" y="95"/>
                </a:cubicBezTo>
                <a:cubicBezTo>
                  <a:pt x="159" y="96"/>
                  <a:pt x="163" y="93"/>
                  <a:pt x="166" y="91"/>
                </a:cubicBezTo>
                <a:cubicBezTo>
                  <a:pt x="165" y="91"/>
                  <a:pt x="167" y="90"/>
                  <a:pt x="165" y="91"/>
                </a:cubicBezTo>
                <a:close/>
                <a:moveTo>
                  <a:pt x="167" y="91"/>
                </a:moveTo>
                <a:cubicBezTo>
                  <a:pt x="169" y="90"/>
                  <a:pt x="169" y="90"/>
                  <a:pt x="171" y="90"/>
                </a:cubicBezTo>
                <a:cubicBezTo>
                  <a:pt x="171" y="88"/>
                  <a:pt x="176" y="85"/>
                  <a:pt x="178" y="83"/>
                </a:cubicBezTo>
                <a:cubicBezTo>
                  <a:pt x="176" y="84"/>
                  <a:pt x="176" y="82"/>
                  <a:pt x="174" y="84"/>
                </a:cubicBezTo>
                <a:cubicBezTo>
                  <a:pt x="175" y="85"/>
                  <a:pt x="170" y="87"/>
                  <a:pt x="170" y="88"/>
                </a:cubicBezTo>
                <a:cubicBezTo>
                  <a:pt x="169" y="88"/>
                  <a:pt x="169" y="88"/>
                  <a:pt x="169" y="87"/>
                </a:cubicBezTo>
                <a:cubicBezTo>
                  <a:pt x="166" y="90"/>
                  <a:pt x="167" y="90"/>
                  <a:pt x="167" y="91"/>
                </a:cubicBezTo>
                <a:close/>
                <a:moveTo>
                  <a:pt x="173" y="93"/>
                </a:moveTo>
                <a:cubicBezTo>
                  <a:pt x="174" y="92"/>
                  <a:pt x="173" y="94"/>
                  <a:pt x="176" y="92"/>
                </a:cubicBezTo>
                <a:cubicBezTo>
                  <a:pt x="176" y="91"/>
                  <a:pt x="175" y="92"/>
                  <a:pt x="176" y="91"/>
                </a:cubicBezTo>
                <a:cubicBezTo>
                  <a:pt x="174" y="92"/>
                  <a:pt x="173" y="92"/>
                  <a:pt x="173" y="93"/>
                </a:cubicBezTo>
                <a:close/>
                <a:moveTo>
                  <a:pt x="174" y="104"/>
                </a:moveTo>
                <a:cubicBezTo>
                  <a:pt x="174" y="105"/>
                  <a:pt x="181" y="100"/>
                  <a:pt x="180" y="100"/>
                </a:cubicBezTo>
                <a:cubicBezTo>
                  <a:pt x="177" y="102"/>
                  <a:pt x="177" y="103"/>
                  <a:pt x="174" y="104"/>
                </a:cubicBezTo>
                <a:close/>
                <a:moveTo>
                  <a:pt x="164" y="99"/>
                </a:moveTo>
                <a:cubicBezTo>
                  <a:pt x="166" y="98"/>
                  <a:pt x="169" y="96"/>
                  <a:pt x="170" y="95"/>
                </a:cubicBezTo>
                <a:cubicBezTo>
                  <a:pt x="167" y="97"/>
                  <a:pt x="165" y="97"/>
                  <a:pt x="164" y="99"/>
                </a:cubicBezTo>
                <a:close/>
                <a:moveTo>
                  <a:pt x="159" y="99"/>
                </a:moveTo>
                <a:cubicBezTo>
                  <a:pt x="159" y="100"/>
                  <a:pt x="158" y="100"/>
                  <a:pt x="158" y="100"/>
                </a:cubicBezTo>
                <a:cubicBezTo>
                  <a:pt x="160" y="99"/>
                  <a:pt x="160" y="98"/>
                  <a:pt x="161" y="97"/>
                </a:cubicBezTo>
                <a:cubicBezTo>
                  <a:pt x="161" y="97"/>
                  <a:pt x="161" y="98"/>
                  <a:pt x="162" y="97"/>
                </a:cubicBezTo>
                <a:cubicBezTo>
                  <a:pt x="163" y="96"/>
                  <a:pt x="162" y="97"/>
                  <a:pt x="162" y="97"/>
                </a:cubicBezTo>
                <a:cubicBezTo>
                  <a:pt x="158" y="99"/>
                  <a:pt x="158" y="99"/>
                  <a:pt x="158" y="99"/>
                </a:cubicBezTo>
                <a:cubicBezTo>
                  <a:pt x="158" y="100"/>
                  <a:pt x="157" y="102"/>
                  <a:pt x="159" y="99"/>
                </a:cubicBezTo>
                <a:close/>
                <a:moveTo>
                  <a:pt x="153" y="99"/>
                </a:moveTo>
                <a:cubicBezTo>
                  <a:pt x="153" y="99"/>
                  <a:pt x="152" y="100"/>
                  <a:pt x="153" y="101"/>
                </a:cubicBezTo>
                <a:cubicBezTo>
                  <a:pt x="151" y="101"/>
                  <a:pt x="149" y="103"/>
                  <a:pt x="150" y="103"/>
                </a:cubicBezTo>
                <a:cubicBezTo>
                  <a:pt x="154" y="100"/>
                  <a:pt x="153" y="100"/>
                  <a:pt x="156" y="98"/>
                </a:cubicBezTo>
                <a:cubicBezTo>
                  <a:pt x="155" y="98"/>
                  <a:pt x="155" y="98"/>
                  <a:pt x="154" y="98"/>
                </a:cubicBezTo>
                <a:cubicBezTo>
                  <a:pt x="154" y="100"/>
                  <a:pt x="154" y="98"/>
                  <a:pt x="153" y="99"/>
                </a:cubicBezTo>
                <a:close/>
                <a:moveTo>
                  <a:pt x="160" y="120"/>
                </a:moveTo>
                <a:cubicBezTo>
                  <a:pt x="160" y="120"/>
                  <a:pt x="160" y="121"/>
                  <a:pt x="161" y="120"/>
                </a:cubicBezTo>
                <a:cubicBezTo>
                  <a:pt x="162" y="119"/>
                  <a:pt x="165" y="116"/>
                  <a:pt x="163" y="117"/>
                </a:cubicBezTo>
                <a:cubicBezTo>
                  <a:pt x="163" y="117"/>
                  <a:pt x="162" y="119"/>
                  <a:pt x="160" y="120"/>
                </a:cubicBezTo>
                <a:close/>
                <a:moveTo>
                  <a:pt x="150" y="106"/>
                </a:moveTo>
                <a:cubicBezTo>
                  <a:pt x="148" y="108"/>
                  <a:pt x="154" y="103"/>
                  <a:pt x="151" y="106"/>
                </a:cubicBezTo>
                <a:cubicBezTo>
                  <a:pt x="154" y="104"/>
                  <a:pt x="154" y="104"/>
                  <a:pt x="154" y="104"/>
                </a:cubicBezTo>
                <a:cubicBezTo>
                  <a:pt x="154" y="103"/>
                  <a:pt x="153" y="104"/>
                  <a:pt x="154" y="103"/>
                </a:cubicBezTo>
                <a:cubicBezTo>
                  <a:pt x="151" y="105"/>
                  <a:pt x="151" y="105"/>
                  <a:pt x="150" y="106"/>
                </a:cubicBezTo>
                <a:close/>
                <a:moveTo>
                  <a:pt x="146" y="105"/>
                </a:moveTo>
                <a:cubicBezTo>
                  <a:pt x="142" y="108"/>
                  <a:pt x="147" y="106"/>
                  <a:pt x="145" y="108"/>
                </a:cubicBezTo>
                <a:cubicBezTo>
                  <a:pt x="147" y="106"/>
                  <a:pt x="146" y="106"/>
                  <a:pt x="149" y="104"/>
                </a:cubicBezTo>
                <a:cubicBezTo>
                  <a:pt x="148" y="104"/>
                  <a:pt x="149" y="103"/>
                  <a:pt x="149" y="103"/>
                </a:cubicBezTo>
                <a:cubicBezTo>
                  <a:pt x="145" y="105"/>
                  <a:pt x="149" y="103"/>
                  <a:pt x="146" y="106"/>
                </a:cubicBezTo>
                <a:cubicBezTo>
                  <a:pt x="146" y="105"/>
                  <a:pt x="147" y="104"/>
                  <a:pt x="146" y="105"/>
                </a:cubicBezTo>
                <a:close/>
                <a:moveTo>
                  <a:pt x="153" y="120"/>
                </a:moveTo>
                <a:cubicBezTo>
                  <a:pt x="156" y="118"/>
                  <a:pt x="154" y="119"/>
                  <a:pt x="157" y="116"/>
                </a:cubicBezTo>
                <a:cubicBezTo>
                  <a:pt x="156" y="117"/>
                  <a:pt x="154" y="118"/>
                  <a:pt x="152" y="119"/>
                </a:cubicBezTo>
                <a:cubicBezTo>
                  <a:pt x="154" y="119"/>
                  <a:pt x="151" y="121"/>
                  <a:pt x="149" y="122"/>
                </a:cubicBezTo>
                <a:cubicBezTo>
                  <a:pt x="148" y="124"/>
                  <a:pt x="152" y="120"/>
                  <a:pt x="151" y="122"/>
                </a:cubicBezTo>
                <a:cubicBezTo>
                  <a:pt x="153" y="120"/>
                  <a:pt x="153" y="119"/>
                  <a:pt x="154" y="119"/>
                </a:cubicBezTo>
                <a:cubicBezTo>
                  <a:pt x="154" y="119"/>
                  <a:pt x="153" y="120"/>
                  <a:pt x="153" y="120"/>
                </a:cubicBezTo>
                <a:close/>
                <a:moveTo>
                  <a:pt x="136" y="117"/>
                </a:moveTo>
                <a:cubicBezTo>
                  <a:pt x="139" y="115"/>
                  <a:pt x="135" y="118"/>
                  <a:pt x="135" y="118"/>
                </a:cubicBezTo>
                <a:cubicBezTo>
                  <a:pt x="138" y="116"/>
                  <a:pt x="140" y="115"/>
                  <a:pt x="142" y="113"/>
                </a:cubicBezTo>
                <a:cubicBezTo>
                  <a:pt x="142" y="112"/>
                  <a:pt x="147" y="109"/>
                  <a:pt x="148" y="107"/>
                </a:cubicBezTo>
                <a:cubicBezTo>
                  <a:pt x="147" y="108"/>
                  <a:pt x="146" y="108"/>
                  <a:pt x="146" y="108"/>
                </a:cubicBezTo>
                <a:cubicBezTo>
                  <a:pt x="144" y="109"/>
                  <a:pt x="144" y="110"/>
                  <a:pt x="142" y="111"/>
                </a:cubicBezTo>
                <a:cubicBezTo>
                  <a:pt x="141" y="113"/>
                  <a:pt x="142" y="113"/>
                  <a:pt x="141" y="113"/>
                </a:cubicBezTo>
                <a:cubicBezTo>
                  <a:pt x="140" y="113"/>
                  <a:pt x="136" y="116"/>
                  <a:pt x="136" y="117"/>
                </a:cubicBezTo>
                <a:close/>
                <a:moveTo>
                  <a:pt x="153" y="123"/>
                </a:moveTo>
                <a:cubicBezTo>
                  <a:pt x="154" y="123"/>
                  <a:pt x="157" y="120"/>
                  <a:pt x="156" y="120"/>
                </a:cubicBezTo>
                <a:cubicBezTo>
                  <a:pt x="155" y="121"/>
                  <a:pt x="152" y="123"/>
                  <a:pt x="153" y="123"/>
                </a:cubicBezTo>
                <a:close/>
                <a:moveTo>
                  <a:pt x="137" y="109"/>
                </a:moveTo>
                <a:cubicBezTo>
                  <a:pt x="139" y="108"/>
                  <a:pt x="141" y="106"/>
                  <a:pt x="141" y="106"/>
                </a:cubicBezTo>
                <a:cubicBezTo>
                  <a:pt x="139" y="107"/>
                  <a:pt x="137" y="109"/>
                  <a:pt x="137" y="109"/>
                </a:cubicBezTo>
                <a:close/>
                <a:moveTo>
                  <a:pt x="136" y="114"/>
                </a:moveTo>
                <a:cubicBezTo>
                  <a:pt x="138" y="114"/>
                  <a:pt x="137" y="113"/>
                  <a:pt x="137" y="115"/>
                </a:cubicBezTo>
                <a:cubicBezTo>
                  <a:pt x="138" y="114"/>
                  <a:pt x="138" y="113"/>
                  <a:pt x="141" y="111"/>
                </a:cubicBezTo>
                <a:cubicBezTo>
                  <a:pt x="142" y="110"/>
                  <a:pt x="141" y="111"/>
                  <a:pt x="140" y="111"/>
                </a:cubicBezTo>
                <a:cubicBezTo>
                  <a:pt x="141" y="110"/>
                  <a:pt x="142" y="110"/>
                  <a:pt x="143" y="109"/>
                </a:cubicBezTo>
                <a:cubicBezTo>
                  <a:pt x="143" y="109"/>
                  <a:pt x="144" y="108"/>
                  <a:pt x="143" y="108"/>
                </a:cubicBezTo>
                <a:cubicBezTo>
                  <a:pt x="141" y="111"/>
                  <a:pt x="139" y="111"/>
                  <a:pt x="136" y="114"/>
                </a:cubicBezTo>
                <a:close/>
                <a:moveTo>
                  <a:pt x="142" y="117"/>
                </a:moveTo>
                <a:cubicBezTo>
                  <a:pt x="140" y="118"/>
                  <a:pt x="142" y="116"/>
                  <a:pt x="144" y="115"/>
                </a:cubicBezTo>
                <a:cubicBezTo>
                  <a:pt x="144" y="114"/>
                  <a:pt x="142" y="115"/>
                  <a:pt x="141" y="116"/>
                </a:cubicBezTo>
                <a:cubicBezTo>
                  <a:pt x="141" y="116"/>
                  <a:pt x="141" y="117"/>
                  <a:pt x="140" y="117"/>
                </a:cubicBezTo>
                <a:cubicBezTo>
                  <a:pt x="137" y="118"/>
                  <a:pt x="139" y="119"/>
                  <a:pt x="136" y="120"/>
                </a:cubicBezTo>
                <a:cubicBezTo>
                  <a:pt x="136" y="121"/>
                  <a:pt x="133" y="123"/>
                  <a:pt x="132" y="124"/>
                </a:cubicBezTo>
                <a:cubicBezTo>
                  <a:pt x="133" y="124"/>
                  <a:pt x="131" y="125"/>
                  <a:pt x="131" y="126"/>
                </a:cubicBezTo>
                <a:cubicBezTo>
                  <a:pt x="133" y="124"/>
                  <a:pt x="135" y="122"/>
                  <a:pt x="134" y="124"/>
                </a:cubicBezTo>
                <a:cubicBezTo>
                  <a:pt x="135" y="124"/>
                  <a:pt x="139" y="121"/>
                  <a:pt x="138" y="121"/>
                </a:cubicBezTo>
                <a:cubicBezTo>
                  <a:pt x="137" y="121"/>
                  <a:pt x="135" y="124"/>
                  <a:pt x="135" y="123"/>
                </a:cubicBezTo>
                <a:cubicBezTo>
                  <a:pt x="136" y="122"/>
                  <a:pt x="135" y="122"/>
                  <a:pt x="137" y="121"/>
                </a:cubicBezTo>
                <a:cubicBezTo>
                  <a:pt x="139" y="119"/>
                  <a:pt x="142" y="117"/>
                  <a:pt x="142" y="117"/>
                </a:cubicBezTo>
                <a:close/>
                <a:moveTo>
                  <a:pt x="143" y="118"/>
                </a:moveTo>
                <a:cubicBezTo>
                  <a:pt x="141" y="119"/>
                  <a:pt x="141" y="119"/>
                  <a:pt x="141" y="119"/>
                </a:cubicBezTo>
                <a:cubicBezTo>
                  <a:pt x="140" y="120"/>
                  <a:pt x="140" y="120"/>
                  <a:pt x="141" y="121"/>
                </a:cubicBezTo>
                <a:cubicBezTo>
                  <a:pt x="143" y="119"/>
                  <a:pt x="142" y="119"/>
                  <a:pt x="143" y="118"/>
                </a:cubicBezTo>
                <a:cubicBezTo>
                  <a:pt x="143" y="119"/>
                  <a:pt x="144" y="118"/>
                  <a:pt x="145" y="117"/>
                </a:cubicBezTo>
                <a:cubicBezTo>
                  <a:pt x="143" y="118"/>
                  <a:pt x="144" y="117"/>
                  <a:pt x="143" y="118"/>
                </a:cubicBezTo>
                <a:close/>
                <a:moveTo>
                  <a:pt x="146" y="128"/>
                </a:moveTo>
                <a:cubicBezTo>
                  <a:pt x="147" y="128"/>
                  <a:pt x="145" y="129"/>
                  <a:pt x="145" y="130"/>
                </a:cubicBezTo>
                <a:cubicBezTo>
                  <a:pt x="146" y="129"/>
                  <a:pt x="146" y="129"/>
                  <a:pt x="148" y="128"/>
                </a:cubicBezTo>
                <a:cubicBezTo>
                  <a:pt x="147" y="128"/>
                  <a:pt x="147" y="127"/>
                  <a:pt x="148" y="127"/>
                </a:cubicBezTo>
                <a:cubicBezTo>
                  <a:pt x="147" y="127"/>
                  <a:pt x="146" y="128"/>
                  <a:pt x="146" y="128"/>
                </a:cubicBezTo>
                <a:close/>
                <a:moveTo>
                  <a:pt x="133" y="117"/>
                </a:moveTo>
                <a:cubicBezTo>
                  <a:pt x="133" y="118"/>
                  <a:pt x="134" y="117"/>
                  <a:pt x="135" y="117"/>
                </a:cubicBezTo>
                <a:cubicBezTo>
                  <a:pt x="136" y="116"/>
                  <a:pt x="137" y="115"/>
                  <a:pt x="137" y="115"/>
                </a:cubicBezTo>
                <a:cubicBezTo>
                  <a:pt x="136" y="116"/>
                  <a:pt x="135" y="115"/>
                  <a:pt x="133" y="117"/>
                </a:cubicBezTo>
                <a:close/>
                <a:moveTo>
                  <a:pt x="144" y="129"/>
                </a:moveTo>
                <a:cubicBezTo>
                  <a:pt x="143" y="129"/>
                  <a:pt x="141" y="129"/>
                  <a:pt x="139" y="132"/>
                </a:cubicBezTo>
                <a:cubicBezTo>
                  <a:pt x="139" y="133"/>
                  <a:pt x="145" y="129"/>
                  <a:pt x="146" y="127"/>
                </a:cubicBezTo>
                <a:cubicBezTo>
                  <a:pt x="145" y="128"/>
                  <a:pt x="144" y="128"/>
                  <a:pt x="144" y="129"/>
                </a:cubicBezTo>
                <a:close/>
                <a:moveTo>
                  <a:pt x="133" y="117"/>
                </a:moveTo>
                <a:cubicBezTo>
                  <a:pt x="132" y="118"/>
                  <a:pt x="132" y="117"/>
                  <a:pt x="131" y="118"/>
                </a:cubicBezTo>
                <a:cubicBezTo>
                  <a:pt x="131" y="119"/>
                  <a:pt x="133" y="117"/>
                  <a:pt x="135" y="116"/>
                </a:cubicBezTo>
                <a:cubicBezTo>
                  <a:pt x="134" y="116"/>
                  <a:pt x="136" y="114"/>
                  <a:pt x="134" y="115"/>
                </a:cubicBezTo>
                <a:cubicBezTo>
                  <a:pt x="134" y="116"/>
                  <a:pt x="134" y="116"/>
                  <a:pt x="133" y="117"/>
                </a:cubicBezTo>
                <a:close/>
                <a:moveTo>
                  <a:pt x="138" y="122"/>
                </a:moveTo>
                <a:cubicBezTo>
                  <a:pt x="137" y="123"/>
                  <a:pt x="137" y="123"/>
                  <a:pt x="139" y="122"/>
                </a:cubicBezTo>
                <a:cubicBezTo>
                  <a:pt x="140" y="121"/>
                  <a:pt x="140" y="120"/>
                  <a:pt x="138" y="122"/>
                </a:cubicBezTo>
                <a:close/>
                <a:moveTo>
                  <a:pt x="139" y="137"/>
                </a:moveTo>
                <a:cubicBezTo>
                  <a:pt x="141" y="135"/>
                  <a:pt x="141" y="137"/>
                  <a:pt x="139" y="138"/>
                </a:cubicBezTo>
                <a:cubicBezTo>
                  <a:pt x="140" y="137"/>
                  <a:pt x="141" y="137"/>
                  <a:pt x="142" y="136"/>
                </a:cubicBezTo>
                <a:cubicBezTo>
                  <a:pt x="142" y="135"/>
                  <a:pt x="142" y="135"/>
                  <a:pt x="142" y="135"/>
                </a:cubicBezTo>
                <a:cubicBezTo>
                  <a:pt x="142" y="135"/>
                  <a:pt x="143" y="134"/>
                  <a:pt x="144" y="134"/>
                </a:cubicBezTo>
                <a:cubicBezTo>
                  <a:pt x="142" y="136"/>
                  <a:pt x="138" y="139"/>
                  <a:pt x="138" y="140"/>
                </a:cubicBezTo>
                <a:cubicBezTo>
                  <a:pt x="138" y="140"/>
                  <a:pt x="137" y="141"/>
                  <a:pt x="136" y="141"/>
                </a:cubicBezTo>
                <a:cubicBezTo>
                  <a:pt x="138" y="140"/>
                  <a:pt x="138" y="139"/>
                  <a:pt x="139" y="138"/>
                </a:cubicBezTo>
                <a:cubicBezTo>
                  <a:pt x="139" y="137"/>
                  <a:pt x="136" y="138"/>
                  <a:pt x="133" y="141"/>
                </a:cubicBezTo>
                <a:cubicBezTo>
                  <a:pt x="134" y="141"/>
                  <a:pt x="136" y="139"/>
                  <a:pt x="137" y="139"/>
                </a:cubicBezTo>
                <a:cubicBezTo>
                  <a:pt x="137" y="139"/>
                  <a:pt x="138" y="139"/>
                  <a:pt x="138" y="139"/>
                </a:cubicBezTo>
                <a:cubicBezTo>
                  <a:pt x="135" y="142"/>
                  <a:pt x="132" y="145"/>
                  <a:pt x="132" y="146"/>
                </a:cubicBezTo>
                <a:cubicBezTo>
                  <a:pt x="133" y="145"/>
                  <a:pt x="135" y="144"/>
                  <a:pt x="135" y="143"/>
                </a:cubicBezTo>
                <a:cubicBezTo>
                  <a:pt x="134" y="144"/>
                  <a:pt x="134" y="144"/>
                  <a:pt x="134" y="144"/>
                </a:cubicBezTo>
                <a:cubicBezTo>
                  <a:pt x="135" y="144"/>
                  <a:pt x="136" y="142"/>
                  <a:pt x="136" y="142"/>
                </a:cubicBezTo>
                <a:cubicBezTo>
                  <a:pt x="137" y="142"/>
                  <a:pt x="134" y="145"/>
                  <a:pt x="137" y="143"/>
                </a:cubicBezTo>
                <a:cubicBezTo>
                  <a:pt x="136" y="142"/>
                  <a:pt x="139" y="141"/>
                  <a:pt x="140" y="141"/>
                </a:cubicBezTo>
                <a:cubicBezTo>
                  <a:pt x="139" y="140"/>
                  <a:pt x="141" y="139"/>
                  <a:pt x="141" y="139"/>
                </a:cubicBezTo>
                <a:cubicBezTo>
                  <a:pt x="140" y="139"/>
                  <a:pt x="140" y="139"/>
                  <a:pt x="141" y="138"/>
                </a:cubicBezTo>
                <a:cubicBezTo>
                  <a:pt x="144" y="136"/>
                  <a:pt x="146" y="134"/>
                  <a:pt x="148" y="133"/>
                </a:cubicBezTo>
                <a:cubicBezTo>
                  <a:pt x="147" y="133"/>
                  <a:pt x="143" y="135"/>
                  <a:pt x="146" y="132"/>
                </a:cubicBezTo>
                <a:cubicBezTo>
                  <a:pt x="143" y="133"/>
                  <a:pt x="141" y="134"/>
                  <a:pt x="139" y="137"/>
                </a:cubicBezTo>
                <a:close/>
                <a:moveTo>
                  <a:pt x="142" y="131"/>
                </a:moveTo>
                <a:cubicBezTo>
                  <a:pt x="142" y="131"/>
                  <a:pt x="143" y="132"/>
                  <a:pt x="144" y="130"/>
                </a:cubicBezTo>
                <a:cubicBezTo>
                  <a:pt x="144" y="130"/>
                  <a:pt x="144" y="130"/>
                  <a:pt x="144" y="129"/>
                </a:cubicBezTo>
                <a:cubicBezTo>
                  <a:pt x="144" y="130"/>
                  <a:pt x="143" y="130"/>
                  <a:pt x="142" y="131"/>
                </a:cubicBezTo>
                <a:close/>
                <a:moveTo>
                  <a:pt x="142" y="143"/>
                </a:moveTo>
                <a:cubicBezTo>
                  <a:pt x="142" y="143"/>
                  <a:pt x="145" y="140"/>
                  <a:pt x="145" y="142"/>
                </a:cubicBezTo>
                <a:cubicBezTo>
                  <a:pt x="147" y="140"/>
                  <a:pt x="149" y="139"/>
                  <a:pt x="150" y="138"/>
                </a:cubicBezTo>
                <a:cubicBezTo>
                  <a:pt x="148" y="139"/>
                  <a:pt x="147" y="140"/>
                  <a:pt x="146" y="140"/>
                </a:cubicBezTo>
                <a:cubicBezTo>
                  <a:pt x="147" y="139"/>
                  <a:pt x="147" y="139"/>
                  <a:pt x="148" y="138"/>
                </a:cubicBezTo>
                <a:cubicBezTo>
                  <a:pt x="147" y="139"/>
                  <a:pt x="150" y="137"/>
                  <a:pt x="150" y="137"/>
                </a:cubicBezTo>
                <a:cubicBezTo>
                  <a:pt x="148" y="138"/>
                  <a:pt x="142" y="142"/>
                  <a:pt x="142" y="143"/>
                </a:cubicBezTo>
                <a:close/>
                <a:moveTo>
                  <a:pt x="125" y="125"/>
                </a:moveTo>
                <a:cubicBezTo>
                  <a:pt x="126" y="125"/>
                  <a:pt x="128" y="123"/>
                  <a:pt x="128" y="124"/>
                </a:cubicBezTo>
                <a:cubicBezTo>
                  <a:pt x="126" y="126"/>
                  <a:pt x="124" y="127"/>
                  <a:pt x="124" y="128"/>
                </a:cubicBezTo>
                <a:cubicBezTo>
                  <a:pt x="129" y="124"/>
                  <a:pt x="129" y="124"/>
                  <a:pt x="129" y="124"/>
                </a:cubicBezTo>
                <a:cubicBezTo>
                  <a:pt x="128" y="123"/>
                  <a:pt x="132" y="121"/>
                  <a:pt x="131" y="120"/>
                </a:cubicBezTo>
                <a:cubicBezTo>
                  <a:pt x="129" y="122"/>
                  <a:pt x="127" y="123"/>
                  <a:pt x="125" y="125"/>
                </a:cubicBezTo>
                <a:close/>
                <a:moveTo>
                  <a:pt x="131" y="122"/>
                </a:moveTo>
                <a:cubicBezTo>
                  <a:pt x="132" y="122"/>
                  <a:pt x="131" y="122"/>
                  <a:pt x="131" y="123"/>
                </a:cubicBezTo>
                <a:cubicBezTo>
                  <a:pt x="132" y="122"/>
                  <a:pt x="132" y="121"/>
                  <a:pt x="133" y="120"/>
                </a:cubicBezTo>
                <a:cubicBezTo>
                  <a:pt x="134" y="120"/>
                  <a:pt x="134" y="120"/>
                  <a:pt x="134" y="120"/>
                </a:cubicBezTo>
                <a:cubicBezTo>
                  <a:pt x="133" y="120"/>
                  <a:pt x="135" y="117"/>
                  <a:pt x="131" y="119"/>
                </a:cubicBezTo>
                <a:cubicBezTo>
                  <a:pt x="131" y="120"/>
                  <a:pt x="134" y="119"/>
                  <a:pt x="131" y="122"/>
                </a:cubicBezTo>
                <a:close/>
                <a:moveTo>
                  <a:pt x="139" y="130"/>
                </a:moveTo>
                <a:cubicBezTo>
                  <a:pt x="138" y="132"/>
                  <a:pt x="142" y="129"/>
                  <a:pt x="142" y="129"/>
                </a:cubicBezTo>
                <a:lnTo>
                  <a:pt x="139" y="130"/>
                </a:lnTo>
                <a:close/>
                <a:moveTo>
                  <a:pt x="133" y="129"/>
                </a:moveTo>
                <a:cubicBezTo>
                  <a:pt x="135" y="127"/>
                  <a:pt x="136" y="126"/>
                  <a:pt x="135" y="126"/>
                </a:cubicBezTo>
                <a:cubicBezTo>
                  <a:pt x="133" y="128"/>
                  <a:pt x="132" y="129"/>
                  <a:pt x="133" y="129"/>
                </a:cubicBezTo>
                <a:close/>
                <a:moveTo>
                  <a:pt x="129" y="121"/>
                </a:moveTo>
                <a:cubicBezTo>
                  <a:pt x="128" y="120"/>
                  <a:pt x="126" y="121"/>
                  <a:pt x="124" y="124"/>
                </a:cubicBezTo>
                <a:cubicBezTo>
                  <a:pt x="125" y="123"/>
                  <a:pt x="125" y="123"/>
                  <a:pt x="124" y="124"/>
                </a:cubicBezTo>
                <a:cubicBezTo>
                  <a:pt x="123" y="124"/>
                  <a:pt x="121" y="127"/>
                  <a:pt x="120" y="128"/>
                </a:cubicBezTo>
                <a:cubicBezTo>
                  <a:pt x="121" y="128"/>
                  <a:pt x="121" y="128"/>
                  <a:pt x="120" y="130"/>
                </a:cubicBezTo>
                <a:cubicBezTo>
                  <a:pt x="121" y="129"/>
                  <a:pt x="121" y="129"/>
                  <a:pt x="121" y="129"/>
                </a:cubicBezTo>
                <a:cubicBezTo>
                  <a:pt x="125" y="126"/>
                  <a:pt x="124" y="125"/>
                  <a:pt x="128" y="123"/>
                </a:cubicBezTo>
                <a:cubicBezTo>
                  <a:pt x="127" y="122"/>
                  <a:pt x="126" y="123"/>
                  <a:pt x="129" y="121"/>
                </a:cubicBezTo>
                <a:close/>
                <a:moveTo>
                  <a:pt x="129" y="131"/>
                </a:moveTo>
                <a:cubicBezTo>
                  <a:pt x="130" y="130"/>
                  <a:pt x="133" y="127"/>
                  <a:pt x="134" y="126"/>
                </a:cubicBezTo>
                <a:cubicBezTo>
                  <a:pt x="131" y="128"/>
                  <a:pt x="130" y="130"/>
                  <a:pt x="129" y="131"/>
                </a:cubicBezTo>
                <a:close/>
                <a:moveTo>
                  <a:pt x="133" y="136"/>
                </a:moveTo>
                <a:cubicBezTo>
                  <a:pt x="135" y="136"/>
                  <a:pt x="137" y="136"/>
                  <a:pt x="139" y="133"/>
                </a:cubicBezTo>
                <a:cubicBezTo>
                  <a:pt x="136" y="135"/>
                  <a:pt x="136" y="134"/>
                  <a:pt x="133" y="136"/>
                </a:cubicBezTo>
                <a:close/>
                <a:moveTo>
                  <a:pt x="124" y="131"/>
                </a:moveTo>
                <a:cubicBezTo>
                  <a:pt x="125" y="131"/>
                  <a:pt x="125" y="131"/>
                  <a:pt x="124" y="132"/>
                </a:cubicBezTo>
                <a:cubicBezTo>
                  <a:pt x="126" y="131"/>
                  <a:pt x="131" y="127"/>
                  <a:pt x="128" y="128"/>
                </a:cubicBezTo>
                <a:cubicBezTo>
                  <a:pt x="128" y="129"/>
                  <a:pt x="126" y="130"/>
                  <a:pt x="124" y="131"/>
                </a:cubicBezTo>
                <a:close/>
                <a:moveTo>
                  <a:pt x="121" y="127"/>
                </a:moveTo>
                <a:cubicBezTo>
                  <a:pt x="121" y="126"/>
                  <a:pt x="121" y="125"/>
                  <a:pt x="123" y="124"/>
                </a:cubicBezTo>
                <a:cubicBezTo>
                  <a:pt x="120" y="126"/>
                  <a:pt x="117" y="127"/>
                  <a:pt x="117" y="128"/>
                </a:cubicBezTo>
                <a:cubicBezTo>
                  <a:pt x="118" y="128"/>
                  <a:pt x="120" y="126"/>
                  <a:pt x="121" y="126"/>
                </a:cubicBezTo>
                <a:cubicBezTo>
                  <a:pt x="120" y="126"/>
                  <a:pt x="119" y="128"/>
                  <a:pt x="121" y="127"/>
                </a:cubicBezTo>
                <a:close/>
                <a:moveTo>
                  <a:pt x="120" y="131"/>
                </a:moveTo>
                <a:cubicBezTo>
                  <a:pt x="121" y="131"/>
                  <a:pt x="122" y="131"/>
                  <a:pt x="124" y="129"/>
                </a:cubicBezTo>
                <a:cubicBezTo>
                  <a:pt x="124" y="128"/>
                  <a:pt x="121" y="130"/>
                  <a:pt x="120" y="131"/>
                </a:cubicBezTo>
                <a:close/>
                <a:moveTo>
                  <a:pt x="119" y="140"/>
                </a:moveTo>
                <a:cubicBezTo>
                  <a:pt x="121" y="139"/>
                  <a:pt x="122" y="137"/>
                  <a:pt x="124" y="135"/>
                </a:cubicBezTo>
                <a:cubicBezTo>
                  <a:pt x="124" y="134"/>
                  <a:pt x="124" y="134"/>
                  <a:pt x="124" y="134"/>
                </a:cubicBezTo>
                <a:cubicBezTo>
                  <a:pt x="121" y="137"/>
                  <a:pt x="119" y="139"/>
                  <a:pt x="119" y="140"/>
                </a:cubicBezTo>
                <a:close/>
                <a:moveTo>
                  <a:pt x="117" y="131"/>
                </a:moveTo>
                <a:cubicBezTo>
                  <a:pt x="119" y="130"/>
                  <a:pt x="117" y="130"/>
                  <a:pt x="118" y="129"/>
                </a:cubicBezTo>
                <a:cubicBezTo>
                  <a:pt x="116" y="131"/>
                  <a:pt x="116" y="131"/>
                  <a:pt x="117" y="131"/>
                </a:cubicBezTo>
                <a:close/>
                <a:moveTo>
                  <a:pt x="112" y="133"/>
                </a:moveTo>
                <a:cubicBezTo>
                  <a:pt x="112" y="134"/>
                  <a:pt x="114" y="132"/>
                  <a:pt x="113" y="133"/>
                </a:cubicBezTo>
                <a:cubicBezTo>
                  <a:pt x="117" y="130"/>
                  <a:pt x="114" y="131"/>
                  <a:pt x="112" y="133"/>
                </a:cubicBezTo>
                <a:close/>
                <a:moveTo>
                  <a:pt x="117" y="138"/>
                </a:moveTo>
                <a:cubicBezTo>
                  <a:pt x="116" y="140"/>
                  <a:pt x="113" y="143"/>
                  <a:pt x="114" y="143"/>
                </a:cubicBezTo>
                <a:cubicBezTo>
                  <a:pt x="117" y="140"/>
                  <a:pt x="116" y="140"/>
                  <a:pt x="119" y="137"/>
                </a:cubicBezTo>
                <a:cubicBezTo>
                  <a:pt x="118" y="138"/>
                  <a:pt x="118" y="137"/>
                  <a:pt x="117" y="138"/>
                </a:cubicBezTo>
                <a:close/>
                <a:moveTo>
                  <a:pt x="114" y="157"/>
                </a:moveTo>
                <a:cubicBezTo>
                  <a:pt x="112" y="158"/>
                  <a:pt x="113" y="158"/>
                  <a:pt x="111" y="158"/>
                </a:cubicBezTo>
                <a:cubicBezTo>
                  <a:pt x="113" y="158"/>
                  <a:pt x="109" y="161"/>
                  <a:pt x="109" y="161"/>
                </a:cubicBezTo>
                <a:cubicBezTo>
                  <a:pt x="111" y="159"/>
                  <a:pt x="109" y="160"/>
                  <a:pt x="108" y="161"/>
                </a:cubicBezTo>
                <a:cubicBezTo>
                  <a:pt x="108" y="162"/>
                  <a:pt x="107" y="163"/>
                  <a:pt x="107" y="164"/>
                </a:cubicBezTo>
                <a:cubicBezTo>
                  <a:pt x="105" y="166"/>
                  <a:pt x="105" y="164"/>
                  <a:pt x="102" y="167"/>
                </a:cubicBezTo>
                <a:cubicBezTo>
                  <a:pt x="102" y="169"/>
                  <a:pt x="103" y="167"/>
                  <a:pt x="104" y="167"/>
                </a:cubicBezTo>
                <a:cubicBezTo>
                  <a:pt x="103" y="168"/>
                  <a:pt x="102" y="168"/>
                  <a:pt x="101" y="169"/>
                </a:cubicBezTo>
                <a:cubicBezTo>
                  <a:pt x="103" y="169"/>
                  <a:pt x="106" y="166"/>
                  <a:pt x="107" y="164"/>
                </a:cubicBezTo>
                <a:cubicBezTo>
                  <a:pt x="106" y="167"/>
                  <a:pt x="101" y="172"/>
                  <a:pt x="99" y="173"/>
                </a:cubicBezTo>
                <a:cubicBezTo>
                  <a:pt x="99" y="173"/>
                  <a:pt x="99" y="175"/>
                  <a:pt x="98" y="175"/>
                </a:cubicBezTo>
                <a:cubicBezTo>
                  <a:pt x="98" y="175"/>
                  <a:pt x="99" y="175"/>
                  <a:pt x="98" y="175"/>
                </a:cubicBezTo>
                <a:cubicBezTo>
                  <a:pt x="99" y="175"/>
                  <a:pt x="98" y="175"/>
                  <a:pt x="99" y="175"/>
                </a:cubicBezTo>
                <a:cubicBezTo>
                  <a:pt x="99" y="175"/>
                  <a:pt x="100" y="174"/>
                  <a:pt x="100" y="174"/>
                </a:cubicBezTo>
                <a:cubicBezTo>
                  <a:pt x="100" y="174"/>
                  <a:pt x="100" y="174"/>
                  <a:pt x="100" y="174"/>
                </a:cubicBezTo>
                <a:cubicBezTo>
                  <a:pt x="101" y="172"/>
                  <a:pt x="101" y="172"/>
                  <a:pt x="101" y="172"/>
                </a:cubicBezTo>
                <a:cubicBezTo>
                  <a:pt x="102" y="172"/>
                  <a:pt x="103" y="171"/>
                  <a:pt x="104" y="170"/>
                </a:cubicBezTo>
                <a:cubicBezTo>
                  <a:pt x="103" y="170"/>
                  <a:pt x="106" y="168"/>
                  <a:pt x="106" y="167"/>
                </a:cubicBezTo>
                <a:cubicBezTo>
                  <a:pt x="108" y="166"/>
                  <a:pt x="114" y="158"/>
                  <a:pt x="117" y="157"/>
                </a:cubicBezTo>
                <a:cubicBezTo>
                  <a:pt x="117" y="157"/>
                  <a:pt x="116" y="157"/>
                  <a:pt x="117" y="156"/>
                </a:cubicBezTo>
                <a:cubicBezTo>
                  <a:pt x="119" y="155"/>
                  <a:pt x="120" y="153"/>
                  <a:pt x="123" y="151"/>
                </a:cubicBezTo>
                <a:cubicBezTo>
                  <a:pt x="122" y="150"/>
                  <a:pt x="125" y="150"/>
                  <a:pt x="126" y="148"/>
                </a:cubicBezTo>
                <a:cubicBezTo>
                  <a:pt x="126" y="148"/>
                  <a:pt x="127" y="147"/>
                  <a:pt x="126" y="147"/>
                </a:cubicBezTo>
                <a:cubicBezTo>
                  <a:pt x="123" y="150"/>
                  <a:pt x="122" y="148"/>
                  <a:pt x="120" y="151"/>
                </a:cubicBezTo>
                <a:cubicBezTo>
                  <a:pt x="121" y="150"/>
                  <a:pt x="120" y="153"/>
                  <a:pt x="119" y="153"/>
                </a:cubicBezTo>
                <a:cubicBezTo>
                  <a:pt x="119" y="152"/>
                  <a:pt x="117" y="155"/>
                  <a:pt x="116" y="155"/>
                </a:cubicBezTo>
                <a:cubicBezTo>
                  <a:pt x="117" y="154"/>
                  <a:pt x="118" y="153"/>
                  <a:pt x="118" y="152"/>
                </a:cubicBezTo>
                <a:cubicBezTo>
                  <a:pt x="117" y="154"/>
                  <a:pt x="116" y="154"/>
                  <a:pt x="116" y="154"/>
                </a:cubicBezTo>
                <a:cubicBezTo>
                  <a:pt x="116" y="154"/>
                  <a:pt x="117" y="153"/>
                  <a:pt x="117" y="153"/>
                </a:cubicBezTo>
                <a:cubicBezTo>
                  <a:pt x="115" y="155"/>
                  <a:pt x="115" y="155"/>
                  <a:pt x="114" y="157"/>
                </a:cubicBezTo>
                <a:close/>
                <a:moveTo>
                  <a:pt x="119" y="151"/>
                </a:moveTo>
                <a:cubicBezTo>
                  <a:pt x="120" y="150"/>
                  <a:pt x="121" y="149"/>
                  <a:pt x="121" y="148"/>
                </a:cubicBezTo>
                <a:cubicBezTo>
                  <a:pt x="120" y="149"/>
                  <a:pt x="119" y="149"/>
                  <a:pt x="118" y="151"/>
                </a:cubicBezTo>
                <a:cubicBezTo>
                  <a:pt x="118" y="152"/>
                  <a:pt x="119" y="150"/>
                  <a:pt x="120" y="150"/>
                </a:cubicBezTo>
                <a:cubicBezTo>
                  <a:pt x="119" y="151"/>
                  <a:pt x="118" y="152"/>
                  <a:pt x="119" y="151"/>
                </a:cubicBezTo>
                <a:close/>
                <a:moveTo>
                  <a:pt x="124" y="159"/>
                </a:moveTo>
                <a:cubicBezTo>
                  <a:pt x="125" y="159"/>
                  <a:pt x="128" y="159"/>
                  <a:pt x="128" y="157"/>
                </a:cubicBezTo>
                <a:cubicBezTo>
                  <a:pt x="125" y="160"/>
                  <a:pt x="127" y="156"/>
                  <a:pt x="124" y="159"/>
                </a:cubicBezTo>
                <a:close/>
                <a:moveTo>
                  <a:pt x="112" y="142"/>
                </a:moveTo>
                <a:cubicBezTo>
                  <a:pt x="110" y="143"/>
                  <a:pt x="109" y="144"/>
                  <a:pt x="109" y="145"/>
                </a:cubicBezTo>
                <a:cubicBezTo>
                  <a:pt x="110" y="145"/>
                  <a:pt x="111" y="143"/>
                  <a:pt x="112" y="142"/>
                </a:cubicBezTo>
                <a:cubicBezTo>
                  <a:pt x="112" y="143"/>
                  <a:pt x="112" y="143"/>
                  <a:pt x="113" y="142"/>
                </a:cubicBezTo>
                <a:cubicBezTo>
                  <a:pt x="113" y="142"/>
                  <a:pt x="112" y="142"/>
                  <a:pt x="112" y="142"/>
                </a:cubicBezTo>
                <a:close/>
                <a:moveTo>
                  <a:pt x="114" y="170"/>
                </a:moveTo>
                <a:cubicBezTo>
                  <a:pt x="115" y="170"/>
                  <a:pt x="118" y="166"/>
                  <a:pt x="117" y="166"/>
                </a:cubicBezTo>
                <a:cubicBezTo>
                  <a:pt x="115" y="168"/>
                  <a:pt x="116" y="167"/>
                  <a:pt x="114" y="170"/>
                </a:cubicBezTo>
                <a:close/>
                <a:moveTo>
                  <a:pt x="88" y="182"/>
                </a:moveTo>
                <a:cubicBezTo>
                  <a:pt x="88" y="182"/>
                  <a:pt x="89" y="182"/>
                  <a:pt x="89" y="181"/>
                </a:cubicBezTo>
                <a:cubicBezTo>
                  <a:pt x="88" y="181"/>
                  <a:pt x="88" y="182"/>
                  <a:pt x="88" y="182"/>
                </a:cubicBezTo>
                <a:close/>
                <a:moveTo>
                  <a:pt x="108" y="144"/>
                </a:moveTo>
                <a:cubicBezTo>
                  <a:pt x="106" y="144"/>
                  <a:pt x="109" y="142"/>
                  <a:pt x="108" y="142"/>
                </a:cubicBezTo>
                <a:cubicBezTo>
                  <a:pt x="107" y="142"/>
                  <a:pt x="103" y="145"/>
                  <a:pt x="103" y="145"/>
                </a:cubicBezTo>
                <a:cubicBezTo>
                  <a:pt x="105" y="144"/>
                  <a:pt x="106" y="145"/>
                  <a:pt x="107" y="144"/>
                </a:cubicBezTo>
                <a:cubicBezTo>
                  <a:pt x="109" y="143"/>
                  <a:pt x="109" y="143"/>
                  <a:pt x="110" y="141"/>
                </a:cubicBezTo>
                <a:cubicBezTo>
                  <a:pt x="110" y="141"/>
                  <a:pt x="110" y="141"/>
                  <a:pt x="110" y="141"/>
                </a:cubicBezTo>
                <a:cubicBezTo>
                  <a:pt x="107" y="143"/>
                  <a:pt x="110" y="142"/>
                  <a:pt x="108" y="144"/>
                </a:cubicBezTo>
                <a:close/>
                <a:moveTo>
                  <a:pt x="802" y="247"/>
                </a:moveTo>
                <a:cubicBezTo>
                  <a:pt x="799" y="242"/>
                  <a:pt x="799" y="242"/>
                  <a:pt x="799" y="242"/>
                </a:cubicBezTo>
                <a:cubicBezTo>
                  <a:pt x="798" y="242"/>
                  <a:pt x="801" y="247"/>
                  <a:pt x="801" y="246"/>
                </a:cubicBezTo>
                <a:cubicBezTo>
                  <a:pt x="801" y="247"/>
                  <a:pt x="801" y="247"/>
                  <a:pt x="801" y="247"/>
                </a:cubicBezTo>
                <a:cubicBezTo>
                  <a:pt x="800" y="244"/>
                  <a:pt x="802" y="246"/>
                  <a:pt x="802" y="247"/>
                </a:cubicBezTo>
                <a:close/>
                <a:moveTo>
                  <a:pt x="596" y="44"/>
                </a:moveTo>
                <a:cubicBezTo>
                  <a:pt x="592" y="42"/>
                  <a:pt x="592" y="42"/>
                  <a:pt x="592" y="42"/>
                </a:cubicBezTo>
                <a:cubicBezTo>
                  <a:pt x="592" y="43"/>
                  <a:pt x="593" y="43"/>
                  <a:pt x="594" y="44"/>
                </a:cubicBezTo>
                <a:cubicBezTo>
                  <a:pt x="591" y="43"/>
                  <a:pt x="597" y="45"/>
                  <a:pt x="596" y="44"/>
                </a:cubicBezTo>
                <a:close/>
                <a:moveTo>
                  <a:pt x="493" y="9"/>
                </a:moveTo>
                <a:cubicBezTo>
                  <a:pt x="495" y="10"/>
                  <a:pt x="500" y="11"/>
                  <a:pt x="502" y="11"/>
                </a:cubicBezTo>
                <a:cubicBezTo>
                  <a:pt x="500" y="10"/>
                  <a:pt x="492" y="9"/>
                  <a:pt x="493" y="9"/>
                </a:cubicBezTo>
                <a:close/>
                <a:moveTo>
                  <a:pt x="467" y="5"/>
                </a:moveTo>
                <a:cubicBezTo>
                  <a:pt x="469" y="5"/>
                  <a:pt x="477" y="7"/>
                  <a:pt x="475" y="6"/>
                </a:cubicBezTo>
                <a:cubicBezTo>
                  <a:pt x="473" y="6"/>
                  <a:pt x="466" y="4"/>
                  <a:pt x="466" y="5"/>
                </a:cubicBezTo>
                <a:cubicBezTo>
                  <a:pt x="467" y="6"/>
                  <a:pt x="469" y="7"/>
                  <a:pt x="470" y="6"/>
                </a:cubicBezTo>
                <a:cubicBezTo>
                  <a:pt x="469" y="6"/>
                  <a:pt x="468" y="6"/>
                  <a:pt x="467" y="5"/>
                </a:cubicBezTo>
                <a:close/>
                <a:moveTo>
                  <a:pt x="411" y="0"/>
                </a:moveTo>
                <a:cubicBezTo>
                  <a:pt x="410" y="0"/>
                  <a:pt x="406" y="0"/>
                  <a:pt x="404" y="1"/>
                </a:cubicBezTo>
                <a:cubicBezTo>
                  <a:pt x="407" y="1"/>
                  <a:pt x="411" y="1"/>
                  <a:pt x="414" y="1"/>
                </a:cubicBezTo>
                <a:cubicBezTo>
                  <a:pt x="413" y="1"/>
                  <a:pt x="411" y="1"/>
                  <a:pt x="412" y="1"/>
                </a:cubicBezTo>
                <a:cubicBezTo>
                  <a:pt x="413" y="1"/>
                  <a:pt x="417" y="0"/>
                  <a:pt x="415" y="0"/>
                </a:cubicBezTo>
                <a:cubicBezTo>
                  <a:pt x="415" y="1"/>
                  <a:pt x="413" y="0"/>
                  <a:pt x="411" y="0"/>
                </a:cubicBezTo>
                <a:close/>
                <a:moveTo>
                  <a:pt x="394" y="50"/>
                </a:moveTo>
                <a:cubicBezTo>
                  <a:pt x="394" y="49"/>
                  <a:pt x="401" y="50"/>
                  <a:pt x="399" y="50"/>
                </a:cubicBezTo>
                <a:cubicBezTo>
                  <a:pt x="399" y="49"/>
                  <a:pt x="391" y="49"/>
                  <a:pt x="394" y="50"/>
                </a:cubicBezTo>
                <a:close/>
                <a:moveTo>
                  <a:pt x="388" y="50"/>
                </a:moveTo>
                <a:cubicBezTo>
                  <a:pt x="389" y="50"/>
                  <a:pt x="391" y="51"/>
                  <a:pt x="393" y="50"/>
                </a:cubicBezTo>
                <a:cubicBezTo>
                  <a:pt x="384" y="50"/>
                  <a:pt x="379" y="50"/>
                  <a:pt x="376" y="50"/>
                </a:cubicBezTo>
                <a:cubicBezTo>
                  <a:pt x="379" y="50"/>
                  <a:pt x="373" y="51"/>
                  <a:pt x="376" y="51"/>
                </a:cubicBezTo>
                <a:cubicBezTo>
                  <a:pt x="378" y="50"/>
                  <a:pt x="383" y="51"/>
                  <a:pt x="382" y="50"/>
                </a:cubicBezTo>
                <a:cubicBezTo>
                  <a:pt x="383" y="50"/>
                  <a:pt x="386" y="50"/>
                  <a:pt x="388" y="50"/>
                </a:cubicBezTo>
                <a:close/>
                <a:moveTo>
                  <a:pt x="350" y="7"/>
                </a:moveTo>
                <a:cubicBezTo>
                  <a:pt x="351" y="6"/>
                  <a:pt x="358" y="6"/>
                  <a:pt x="359" y="6"/>
                </a:cubicBezTo>
                <a:cubicBezTo>
                  <a:pt x="355" y="6"/>
                  <a:pt x="351" y="7"/>
                  <a:pt x="349" y="7"/>
                </a:cubicBezTo>
                <a:cubicBezTo>
                  <a:pt x="350" y="7"/>
                  <a:pt x="350" y="7"/>
                  <a:pt x="350" y="7"/>
                </a:cubicBezTo>
                <a:cubicBezTo>
                  <a:pt x="350" y="7"/>
                  <a:pt x="349" y="7"/>
                  <a:pt x="350" y="7"/>
                </a:cubicBezTo>
                <a:close/>
                <a:moveTo>
                  <a:pt x="350" y="8"/>
                </a:moveTo>
                <a:cubicBezTo>
                  <a:pt x="350" y="8"/>
                  <a:pt x="350" y="8"/>
                  <a:pt x="351" y="7"/>
                </a:cubicBezTo>
                <a:cubicBezTo>
                  <a:pt x="348" y="8"/>
                  <a:pt x="348" y="7"/>
                  <a:pt x="347" y="7"/>
                </a:cubicBezTo>
                <a:cubicBezTo>
                  <a:pt x="346" y="8"/>
                  <a:pt x="345" y="8"/>
                  <a:pt x="343" y="8"/>
                </a:cubicBezTo>
                <a:cubicBezTo>
                  <a:pt x="342" y="8"/>
                  <a:pt x="336" y="8"/>
                  <a:pt x="335" y="9"/>
                </a:cubicBezTo>
                <a:cubicBezTo>
                  <a:pt x="336" y="9"/>
                  <a:pt x="337" y="9"/>
                  <a:pt x="337" y="9"/>
                </a:cubicBezTo>
                <a:cubicBezTo>
                  <a:pt x="334" y="10"/>
                  <a:pt x="330" y="9"/>
                  <a:pt x="327" y="11"/>
                </a:cubicBezTo>
                <a:cubicBezTo>
                  <a:pt x="331" y="11"/>
                  <a:pt x="333" y="10"/>
                  <a:pt x="336" y="10"/>
                </a:cubicBezTo>
                <a:cubicBezTo>
                  <a:pt x="336" y="9"/>
                  <a:pt x="337" y="9"/>
                  <a:pt x="339" y="9"/>
                </a:cubicBezTo>
                <a:cubicBezTo>
                  <a:pt x="339" y="9"/>
                  <a:pt x="336" y="9"/>
                  <a:pt x="337" y="10"/>
                </a:cubicBezTo>
                <a:cubicBezTo>
                  <a:pt x="342" y="9"/>
                  <a:pt x="350" y="9"/>
                  <a:pt x="351" y="8"/>
                </a:cubicBezTo>
                <a:cubicBezTo>
                  <a:pt x="350" y="8"/>
                  <a:pt x="350" y="8"/>
                  <a:pt x="350" y="8"/>
                </a:cubicBezTo>
                <a:close/>
                <a:moveTo>
                  <a:pt x="314" y="14"/>
                </a:moveTo>
                <a:cubicBezTo>
                  <a:pt x="315" y="14"/>
                  <a:pt x="322" y="13"/>
                  <a:pt x="320" y="13"/>
                </a:cubicBezTo>
                <a:cubicBezTo>
                  <a:pt x="317" y="14"/>
                  <a:pt x="316" y="13"/>
                  <a:pt x="314" y="14"/>
                </a:cubicBezTo>
                <a:close/>
                <a:moveTo>
                  <a:pt x="241" y="77"/>
                </a:moveTo>
                <a:cubicBezTo>
                  <a:pt x="240" y="77"/>
                  <a:pt x="241" y="75"/>
                  <a:pt x="240" y="76"/>
                </a:cubicBezTo>
                <a:cubicBezTo>
                  <a:pt x="240" y="76"/>
                  <a:pt x="238" y="77"/>
                  <a:pt x="238" y="77"/>
                </a:cubicBezTo>
                <a:cubicBezTo>
                  <a:pt x="238" y="77"/>
                  <a:pt x="238" y="77"/>
                  <a:pt x="237" y="77"/>
                </a:cubicBezTo>
                <a:cubicBezTo>
                  <a:pt x="237" y="78"/>
                  <a:pt x="238" y="77"/>
                  <a:pt x="238" y="77"/>
                </a:cubicBezTo>
                <a:cubicBezTo>
                  <a:pt x="236" y="79"/>
                  <a:pt x="236" y="78"/>
                  <a:pt x="235" y="79"/>
                </a:cubicBezTo>
                <a:cubicBezTo>
                  <a:pt x="236" y="79"/>
                  <a:pt x="240" y="77"/>
                  <a:pt x="241" y="77"/>
                </a:cubicBezTo>
                <a:close/>
                <a:moveTo>
                  <a:pt x="232" y="80"/>
                </a:moveTo>
                <a:cubicBezTo>
                  <a:pt x="232" y="81"/>
                  <a:pt x="233" y="81"/>
                  <a:pt x="228" y="83"/>
                </a:cubicBezTo>
                <a:cubicBezTo>
                  <a:pt x="231" y="83"/>
                  <a:pt x="236" y="79"/>
                  <a:pt x="241" y="77"/>
                </a:cubicBezTo>
                <a:cubicBezTo>
                  <a:pt x="238" y="78"/>
                  <a:pt x="235" y="79"/>
                  <a:pt x="232" y="80"/>
                </a:cubicBezTo>
                <a:close/>
                <a:moveTo>
                  <a:pt x="222" y="84"/>
                </a:moveTo>
                <a:cubicBezTo>
                  <a:pt x="220" y="86"/>
                  <a:pt x="220" y="87"/>
                  <a:pt x="223" y="86"/>
                </a:cubicBezTo>
                <a:cubicBezTo>
                  <a:pt x="221" y="87"/>
                  <a:pt x="219" y="89"/>
                  <a:pt x="217" y="89"/>
                </a:cubicBezTo>
                <a:cubicBezTo>
                  <a:pt x="217" y="88"/>
                  <a:pt x="219" y="88"/>
                  <a:pt x="219" y="87"/>
                </a:cubicBezTo>
                <a:cubicBezTo>
                  <a:pt x="217" y="88"/>
                  <a:pt x="213" y="90"/>
                  <a:pt x="213" y="91"/>
                </a:cubicBezTo>
                <a:cubicBezTo>
                  <a:pt x="218" y="88"/>
                  <a:pt x="214" y="91"/>
                  <a:pt x="215" y="91"/>
                </a:cubicBezTo>
                <a:cubicBezTo>
                  <a:pt x="219" y="89"/>
                  <a:pt x="219" y="89"/>
                  <a:pt x="219" y="89"/>
                </a:cubicBezTo>
                <a:cubicBezTo>
                  <a:pt x="219" y="88"/>
                  <a:pt x="224" y="86"/>
                  <a:pt x="226" y="84"/>
                </a:cubicBezTo>
                <a:cubicBezTo>
                  <a:pt x="222" y="86"/>
                  <a:pt x="223" y="85"/>
                  <a:pt x="222" y="84"/>
                </a:cubicBezTo>
                <a:close/>
                <a:moveTo>
                  <a:pt x="214" y="101"/>
                </a:moveTo>
                <a:cubicBezTo>
                  <a:pt x="214" y="103"/>
                  <a:pt x="210" y="104"/>
                  <a:pt x="207" y="106"/>
                </a:cubicBezTo>
                <a:cubicBezTo>
                  <a:pt x="211" y="104"/>
                  <a:pt x="216" y="101"/>
                  <a:pt x="220" y="99"/>
                </a:cubicBezTo>
                <a:cubicBezTo>
                  <a:pt x="219" y="99"/>
                  <a:pt x="215" y="102"/>
                  <a:pt x="215" y="101"/>
                </a:cubicBezTo>
                <a:cubicBezTo>
                  <a:pt x="219" y="99"/>
                  <a:pt x="223" y="98"/>
                  <a:pt x="226" y="95"/>
                </a:cubicBezTo>
                <a:cubicBezTo>
                  <a:pt x="223" y="97"/>
                  <a:pt x="219" y="98"/>
                  <a:pt x="214" y="101"/>
                </a:cubicBezTo>
                <a:close/>
                <a:moveTo>
                  <a:pt x="211" y="86"/>
                </a:moveTo>
                <a:cubicBezTo>
                  <a:pt x="213" y="83"/>
                  <a:pt x="216" y="83"/>
                  <a:pt x="217" y="81"/>
                </a:cubicBezTo>
                <a:cubicBezTo>
                  <a:pt x="214" y="83"/>
                  <a:pt x="214" y="82"/>
                  <a:pt x="210" y="84"/>
                </a:cubicBezTo>
                <a:cubicBezTo>
                  <a:pt x="210" y="85"/>
                  <a:pt x="208" y="86"/>
                  <a:pt x="211" y="86"/>
                </a:cubicBezTo>
                <a:close/>
                <a:moveTo>
                  <a:pt x="210" y="82"/>
                </a:moveTo>
                <a:cubicBezTo>
                  <a:pt x="211" y="82"/>
                  <a:pt x="207" y="83"/>
                  <a:pt x="208" y="84"/>
                </a:cubicBezTo>
                <a:cubicBezTo>
                  <a:pt x="211" y="83"/>
                  <a:pt x="211" y="82"/>
                  <a:pt x="213" y="80"/>
                </a:cubicBezTo>
                <a:cubicBezTo>
                  <a:pt x="214" y="80"/>
                  <a:pt x="214" y="81"/>
                  <a:pt x="215" y="80"/>
                </a:cubicBezTo>
                <a:cubicBezTo>
                  <a:pt x="216" y="79"/>
                  <a:pt x="212" y="81"/>
                  <a:pt x="210" y="82"/>
                </a:cubicBezTo>
                <a:close/>
                <a:moveTo>
                  <a:pt x="203" y="100"/>
                </a:moveTo>
                <a:cubicBezTo>
                  <a:pt x="201" y="100"/>
                  <a:pt x="199" y="102"/>
                  <a:pt x="199" y="102"/>
                </a:cubicBezTo>
                <a:cubicBezTo>
                  <a:pt x="201" y="100"/>
                  <a:pt x="205" y="97"/>
                  <a:pt x="207" y="96"/>
                </a:cubicBezTo>
                <a:cubicBezTo>
                  <a:pt x="207" y="96"/>
                  <a:pt x="213" y="92"/>
                  <a:pt x="212" y="92"/>
                </a:cubicBezTo>
                <a:cubicBezTo>
                  <a:pt x="211" y="93"/>
                  <a:pt x="207" y="95"/>
                  <a:pt x="207" y="96"/>
                </a:cubicBezTo>
                <a:cubicBezTo>
                  <a:pt x="204" y="97"/>
                  <a:pt x="201" y="100"/>
                  <a:pt x="197" y="101"/>
                </a:cubicBezTo>
                <a:cubicBezTo>
                  <a:pt x="197" y="102"/>
                  <a:pt x="198" y="101"/>
                  <a:pt x="196" y="103"/>
                </a:cubicBezTo>
                <a:cubicBezTo>
                  <a:pt x="192" y="104"/>
                  <a:pt x="183" y="110"/>
                  <a:pt x="180" y="114"/>
                </a:cubicBezTo>
                <a:cubicBezTo>
                  <a:pt x="175" y="115"/>
                  <a:pt x="167" y="123"/>
                  <a:pt x="160" y="128"/>
                </a:cubicBezTo>
                <a:cubicBezTo>
                  <a:pt x="161" y="128"/>
                  <a:pt x="163" y="127"/>
                  <a:pt x="161" y="129"/>
                </a:cubicBezTo>
                <a:cubicBezTo>
                  <a:pt x="164" y="127"/>
                  <a:pt x="163" y="126"/>
                  <a:pt x="165" y="125"/>
                </a:cubicBezTo>
                <a:cubicBezTo>
                  <a:pt x="166" y="125"/>
                  <a:pt x="167" y="124"/>
                  <a:pt x="165" y="127"/>
                </a:cubicBezTo>
                <a:cubicBezTo>
                  <a:pt x="167" y="125"/>
                  <a:pt x="166" y="126"/>
                  <a:pt x="168" y="125"/>
                </a:cubicBezTo>
                <a:cubicBezTo>
                  <a:pt x="168" y="124"/>
                  <a:pt x="169" y="122"/>
                  <a:pt x="167" y="123"/>
                </a:cubicBezTo>
                <a:cubicBezTo>
                  <a:pt x="172" y="119"/>
                  <a:pt x="174" y="119"/>
                  <a:pt x="177" y="116"/>
                </a:cubicBezTo>
                <a:cubicBezTo>
                  <a:pt x="176" y="117"/>
                  <a:pt x="178" y="116"/>
                  <a:pt x="179" y="115"/>
                </a:cubicBezTo>
                <a:cubicBezTo>
                  <a:pt x="179" y="115"/>
                  <a:pt x="178" y="115"/>
                  <a:pt x="179" y="114"/>
                </a:cubicBezTo>
                <a:cubicBezTo>
                  <a:pt x="183" y="113"/>
                  <a:pt x="189" y="107"/>
                  <a:pt x="193" y="105"/>
                </a:cubicBezTo>
                <a:cubicBezTo>
                  <a:pt x="193" y="105"/>
                  <a:pt x="192" y="105"/>
                  <a:pt x="194" y="104"/>
                </a:cubicBezTo>
                <a:cubicBezTo>
                  <a:pt x="193" y="106"/>
                  <a:pt x="196" y="103"/>
                  <a:pt x="198" y="102"/>
                </a:cubicBezTo>
                <a:cubicBezTo>
                  <a:pt x="198" y="103"/>
                  <a:pt x="189" y="108"/>
                  <a:pt x="194" y="106"/>
                </a:cubicBezTo>
                <a:cubicBezTo>
                  <a:pt x="192" y="107"/>
                  <a:pt x="190" y="108"/>
                  <a:pt x="190" y="108"/>
                </a:cubicBezTo>
                <a:cubicBezTo>
                  <a:pt x="194" y="106"/>
                  <a:pt x="190" y="109"/>
                  <a:pt x="189" y="110"/>
                </a:cubicBezTo>
                <a:cubicBezTo>
                  <a:pt x="194" y="107"/>
                  <a:pt x="196" y="106"/>
                  <a:pt x="200" y="103"/>
                </a:cubicBezTo>
                <a:cubicBezTo>
                  <a:pt x="201" y="103"/>
                  <a:pt x="200" y="103"/>
                  <a:pt x="201" y="102"/>
                </a:cubicBezTo>
                <a:cubicBezTo>
                  <a:pt x="202" y="102"/>
                  <a:pt x="205" y="100"/>
                  <a:pt x="205" y="99"/>
                </a:cubicBezTo>
                <a:cubicBezTo>
                  <a:pt x="207" y="98"/>
                  <a:pt x="210" y="96"/>
                  <a:pt x="210" y="97"/>
                </a:cubicBezTo>
                <a:cubicBezTo>
                  <a:pt x="212" y="96"/>
                  <a:pt x="213" y="96"/>
                  <a:pt x="213" y="95"/>
                </a:cubicBezTo>
                <a:cubicBezTo>
                  <a:pt x="211" y="96"/>
                  <a:pt x="215" y="94"/>
                  <a:pt x="214" y="94"/>
                </a:cubicBezTo>
                <a:cubicBezTo>
                  <a:pt x="213" y="95"/>
                  <a:pt x="213" y="94"/>
                  <a:pt x="211" y="95"/>
                </a:cubicBezTo>
                <a:cubicBezTo>
                  <a:pt x="211" y="96"/>
                  <a:pt x="207" y="98"/>
                  <a:pt x="205" y="99"/>
                </a:cubicBezTo>
                <a:cubicBezTo>
                  <a:pt x="205" y="99"/>
                  <a:pt x="202" y="101"/>
                  <a:pt x="202" y="101"/>
                </a:cubicBezTo>
                <a:cubicBezTo>
                  <a:pt x="200" y="101"/>
                  <a:pt x="205" y="99"/>
                  <a:pt x="203" y="100"/>
                </a:cubicBezTo>
                <a:close/>
                <a:moveTo>
                  <a:pt x="201" y="82"/>
                </a:moveTo>
                <a:cubicBezTo>
                  <a:pt x="203" y="81"/>
                  <a:pt x="203" y="82"/>
                  <a:pt x="205" y="81"/>
                </a:cubicBezTo>
                <a:cubicBezTo>
                  <a:pt x="205" y="80"/>
                  <a:pt x="206" y="80"/>
                  <a:pt x="205" y="79"/>
                </a:cubicBezTo>
                <a:cubicBezTo>
                  <a:pt x="203" y="80"/>
                  <a:pt x="202" y="81"/>
                  <a:pt x="201" y="82"/>
                </a:cubicBezTo>
                <a:close/>
                <a:moveTo>
                  <a:pt x="192" y="82"/>
                </a:moveTo>
                <a:cubicBezTo>
                  <a:pt x="192" y="81"/>
                  <a:pt x="194" y="80"/>
                  <a:pt x="194" y="80"/>
                </a:cubicBezTo>
                <a:cubicBezTo>
                  <a:pt x="192" y="80"/>
                  <a:pt x="187" y="84"/>
                  <a:pt x="190" y="83"/>
                </a:cubicBezTo>
                <a:cubicBezTo>
                  <a:pt x="192" y="81"/>
                  <a:pt x="191" y="83"/>
                  <a:pt x="191" y="83"/>
                </a:cubicBezTo>
                <a:cubicBezTo>
                  <a:pt x="192" y="83"/>
                  <a:pt x="194" y="82"/>
                  <a:pt x="195" y="81"/>
                </a:cubicBezTo>
                <a:cubicBezTo>
                  <a:pt x="195" y="81"/>
                  <a:pt x="195" y="82"/>
                  <a:pt x="195" y="82"/>
                </a:cubicBezTo>
                <a:cubicBezTo>
                  <a:pt x="197" y="81"/>
                  <a:pt x="197" y="81"/>
                  <a:pt x="197" y="81"/>
                </a:cubicBezTo>
                <a:cubicBezTo>
                  <a:pt x="197" y="80"/>
                  <a:pt x="197" y="80"/>
                  <a:pt x="197" y="80"/>
                </a:cubicBezTo>
                <a:cubicBezTo>
                  <a:pt x="194" y="82"/>
                  <a:pt x="193" y="81"/>
                  <a:pt x="192" y="82"/>
                </a:cubicBezTo>
                <a:close/>
                <a:moveTo>
                  <a:pt x="196" y="84"/>
                </a:moveTo>
                <a:cubicBezTo>
                  <a:pt x="193" y="86"/>
                  <a:pt x="192" y="85"/>
                  <a:pt x="192" y="85"/>
                </a:cubicBezTo>
                <a:cubicBezTo>
                  <a:pt x="192" y="86"/>
                  <a:pt x="191" y="86"/>
                  <a:pt x="191" y="87"/>
                </a:cubicBezTo>
                <a:cubicBezTo>
                  <a:pt x="193" y="86"/>
                  <a:pt x="192" y="87"/>
                  <a:pt x="194" y="87"/>
                </a:cubicBezTo>
                <a:cubicBezTo>
                  <a:pt x="196" y="86"/>
                  <a:pt x="195" y="86"/>
                  <a:pt x="197" y="85"/>
                </a:cubicBezTo>
                <a:cubicBezTo>
                  <a:pt x="198" y="84"/>
                  <a:pt x="195" y="86"/>
                  <a:pt x="195" y="85"/>
                </a:cubicBezTo>
                <a:cubicBezTo>
                  <a:pt x="195" y="85"/>
                  <a:pt x="198" y="82"/>
                  <a:pt x="196" y="83"/>
                </a:cubicBezTo>
                <a:cubicBezTo>
                  <a:pt x="196" y="83"/>
                  <a:pt x="196" y="83"/>
                  <a:pt x="196" y="84"/>
                </a:cubicBezTo>
                <a:close/>
                <a:moveTo>
                  <a:pt x="187" y="104"/>
                </a:moveTo>
                <a:cubicBezTo>
                  <a:pt x="188" y="103"/>
                  <a:pt x="188" y="105"/>
                  <a:pt x="192" y="103"/>
                </a:cubicBezTo>
                <a:cubicBezTo>
                  <a:pt x="192" y="102"/>
                  <a:pt x="190" y="103"/>
                  <a:pt x="190" y="103"/>
                </a:cubicBezTo>
                <a:cubicBezTo>
                  <a:pt x="192" y="102"/>
                  <a:pt x="193" y="101"/>
                  <a:pt x="194" y="99"/>
                </a:cubicBezTo>
                <a:cubicBezTo>
                  <a:pt x="195" y="100"/>
                  <a:pt x="195" y="100"/>
                  <a:pt x="195" y="100"/>
                </a:cubicBezTo>
                <a:cubicBezTo>
                  <a:pt x="197" y="98"/>
                  <a:pt x="198" y="98"/>
                  <a:pt x="201" y="96"/>
                </a:cubicBezTo>
                <a:cubicBezTo>
                  <a:pt x="200" y="96"/>
                  <a:pt x="201" y="94"/>
                  <a:pt x="200" y="95"/>
                </a:cubicBezTo>
                <a:cubicBezTo>
                  <a:pt x="196" y="97"/>
                  <a:pt x="191" y="101"/>
                  <a:pt x="189" y="102"/>
                </a:cubicBezTo>
                <a:cubicBezTo>
                  <a:pt x="188" y="103"/>
                  <a:pt x="191" y="102"/>
                  <a:pt x="188" y="103"/>
                </a:cubicBezTo>
                <a:cubicBezTo>
                  <a:pt x="188" y="103"/>
                  <a:pt x="187" y="104"/>
                  <a:pt x="187" y="104"/>
                </a:cubicBezTo>
                <a:close/>
                <a:moveTo>
                  <a:pt x="198" y="107"/>
                </a:moveTo>
                <a:cubicBezTo>
                  <a:pt x="200" y="106"/>
                  <a:pt x="201" y="105"/>
                  <a:pt x="202" y="105"/>
                </a:cubicBezTo>
                <a:cubicBezTo>
                  <a:pt x="201" y="105"/>
                  <a:pt x="199" y="106"/>
                  <a:pt x="198" y="106"/>
                </a:cubicBezTo>
                <a:cubicBezTo>
                  <a:pt x="200" y="105"/>
                  <a:pt x="200" y="104"/>
                  <a:pt x="202" y="103"/>
                </a:cubicBezTo>
                <a:cubicBezTo>
                  <a:pt x="201" y="104"/>
                  <a:pt x="203" y="102"/>
                  <a:pt x="205" y="102"/>
                </a:cubicBezTo>
                <a:cubicBezTo>
                  <a:pt x="204" y="101"/>
                  <a:pt x="200" y="104"/>
                  <a:pt x="197" y="105"/>
                </a:cubicBezTo>
                <a:cubicBezTo>
                  <a:pt x="199" y="105"/>
                  <a:pt x="196" y="108"/>
                  <a:pt x="198" y="107"/>
                </a:cubicBezTo>
                <a:close/>
                <a:moveTo>
                  <a:pt x="186" y="99"/>
                </a:moveTo>
                <a:cubicBezTo>
                  <a:pt x="183" y="101"/>
                  <a:pt x="173" y="108"/>
                  <a:pt x="182" y="103"/>
                </a:cubicBezTo>
                <a:cubicBezTo>
                  <a:pt x="183" y="101"/>
                  <a:pt x="187" y="99"/>
                  <a:pt x="183" y="102"/>
                </a:cubicBezTo>
                <a:cubicBezTo>
                  <a:pt x="186" y="100"/>
                  <a:pt x="187" y="99"/>
                  <a:pt x="188" y="98"/>
                </a:cubicBezTo>
                <a:cubicBezTo>
                  <a:pt x="187" y="99"/>
                  <a:pt x="187" y="98"/>
                  <a:pt x="186" y="99"/>
                </a:cubicBezTo>
                <a:close/>
                <a:moveTo>
                  <a:pt x="169" y="89"/>
                </a:moveTo>
                <a:cubicBezTo>
                  <a:pt x="171" y="89"/>
                  <a:pt x="178" y="83"/>
                  <a:pt x="174" y="85"/>
                </a:cubicBezTo>
                <a:cubicBezTo>
                  <a:pt x="174" y="86"/>
                  <a:pt x="171" y="88"/>
                  <a:pt x="169" y="89"/>
                </a:cubicBezTo>
                <a:close/>
                <a:moveTo>
                  <a:pt x="182" y="123"/>
                </a:moveTo>
                <a:cubicBezTo>
                  <a:pt x="187" y="120"/>
                  <a:pt x="189" y="118"/>
                  <a:pt x="195" y="114"/>
                </a:cubicBezTo>
                <a:cubicBezTo>
                  <a:pt x="194" y="115"/>
                  <a:pt x="195" y="113"/>
                  <a:pt x="194" y="114"/>
                </a:cubicBezTo>
                <a:cubicBezTo>
                  <a:pt x="194" y="114"/>
                  <a:pt x="191" y="117"/>
                  <a:pt x="189" y="118"/>
                </a:cubicBezTo>
                <a:cubicBezTo>
                  <a:pt x="190" y="117"/>
                  <a:pt x="190" y="117"/>
                  <a:pt x="190" y="116"/>
                </a:cubicBezTo>
                <a:cubicBezTo>
                  <a:pt x="188" y="118"/>
                  <a:pt x="186" y="120"/>
                  <a:pt x="183" y="121"/>
                </a:cubicBezTo>
                <a:cubicBezTo>
                  <a:pt x="184" y="121"/>
                  <a:pt x="184" y="120"/>
                  <a:pt x="183" y="121"/>
                </a:cubicBezTo>
                <a:cubicBezTo>
                  <a:pt x="183" y="121"/>
                  <a:pt x="182" y="123"/>
                  <a:pt x="182" y="123"/>
                </a:cubicBezTo>
                <a:close/>
                <a:moveTo>
                  <a:pt x="178" y="110"/>
                </a:moveTo>
                <a:cubicBezTo>
                  <a:pt x="180" y="109"/>
                  <a:pt x="180" y="109"/>
                  <a:pt x="180" y="109"/>
                </a:cubicBezTo>
                <a:cubicBezTo>
                  <a:pt x="178" y="111"/>
                  <a:pt x="182" y="109"/>
                  <a:pt x="182" y="108"/>
                </a:cubicBezTo>
                <a:cubicBezTo>
                  <a:pt x="181" y="108"/>
                  <a:pt x="179" y="109"/>
                  <a:pt x="178" y="110"/>
                </a:cubicBezTo>
                <a:close/>
                <a:moveTo>
                  <a:pt x="178" y="117"/>
                </a:moveTo>
                <a:cubicBezTo>
                  <a:pt x="177" y="118"/>
                  <a:pt x="176" y="118"/>
                  <a:pt x="175" y="120"/>
                </a:cubicBezTo>
                <a:cubicBezTo>
                  <a:pt x="176" y="119"/>
                  <a:pt x="176" y="119"/>
                  <a:pt x="177" y="119"/>
                </a:cubicBezTo>
                <a:cubicBezTo>
                  <a:pt x="178" y="118"/>
                  <a:pt x="182" y="116"/>
                  <a:pt x="181" y="116"/>
                </a:cubicBezTo>
                <a:cubicBezTo>
                  <a:pt x="177" y="119"/>
                  <a:pt x="181" y="114"/>
                  <a:pt x="178" y="117"/>
                </a:cubicBezTo>
                <a:close/>
                <a:moveTo>
                  <a:pt x="164" y="122"/>
                </a:moveTo>
                <a:cubicBezTo>
                  <a:pt x="169" y="117"/>
                  <a:pt x="172" y="117"/>
                  <a:pt x="177" y="112"/>
                </a:cubicBezTo>
                <a:cubicBezTo>
                  <a:pt x="174" y="114"/>
                  <a:pt x="176" y="112"/>
                  <a:pt x="174" y="113"/>
                </a:cubicBezTo>
                <a:cubicBezTo>
                  <a:pt x="171" y="116"/>
                  <a:pt x="165" y="119"/>
                  <a:pt x="164" y="122"/>
                </a:cubicBezTo>
                <a:close/>
                <a:moveTo>
                  <a:pt x="159" y="111"/>
                </a:moveTo>
                <a:cubicBezTo>
                  <a:pt x="160" y="110"/>
                  <a:pt x="164" y="108"/>
                  <a:pt x="164" y="107"/>
                </a:cubicBezTo>
                <a:cubicBezTo>
                  <a:pt x="162" y="109"/>
                  <a:pt x="158" y="112"/>
                  <a:pt x="159" y="111"/>
                </a:cubicBezTo>
                <a:close/>
                <a:moveTo>
                  <a:pt x="170" y="123"/>
                </a:moveTo>
                <a:cubicBezTo>
                  <a:pt x="172" y="122"/>
                  <a:pt x="175" y="118"/>
                  <a:pt x="172" y="121"/>
                </a:cubicBezTo>
                <a:cubicBezTo>
                  <a:pt x="172" y="121"/>
                  <a:pt x="173" y="120"/>
                  <a:pt x="173" y="121"/>
                </a:cubicBezTo>
                <a:cubicBezTo>
                  <a:pt x="172" y="121"/>
                  <a:pt x="168" y="124"/>
                  <a:pt x="170" y="123"/>
                </a:cubicBezTo>
                <a:close/>
                <a:moveTo>
                  <a:pt x="125" y="113"/>
                </a:moveTo>
                <a:cubicBezTo>
                  <a:pt x="123" y="114"/>
                  <a:pt x="123" y="114"/>
                  <a:pt x="123" y="114"/>
                </a:cubicBezTo>
                <a:cubicBezTo>
                  <a:pt x="123" y="115"/>
                  <a:pt x="122" y="116"/>
                  <a:pt x="123" y="115"/>
                </a:cubicBezTo>
                <a:cubicBezTo>
                  <a:pt x="125" y="114"/>
                  <a:pt x="125" y="114"/>
                  <a:pt x="125" y="113"/>
                </a:cubicBezTo>
                <a:cubicBezTo>
                  <a:pt x="125" y="113"/>
                  <a:pt x="126" y="113"/>
                  <a:pt x="126" y="112"/>
                </a:cubicBezTo>
                <a:cubicBezTo>
                  <a:pt x="125" y="113"/>
                  <a:pt x="125" y="113"/>
                  <a:pt x="125" y="113"/>
                </a:cubicBezTo>
                <a:close/>
                <a:moveTo>
                  <a:pt x="107" y="138"/>
                </a:moveTo>
                <a:cubicBezTo>
                  <a:pt x="106" y="138"/>
                  <a:pt x="106" y="138"/>
                  <a:pt x="105" y="139"/>
                </a:cubicBezTo>
                <a:cubicBezTo>
                  <a:pt x="105" y="138"/>
                  <a:pt x="107" y="136"/>
                  <a:pt x="107" y="136"/>
                </a:cubicBezTo>
                <a:cubicBezTo>
                  <a:pt x="105" y="138"/>
                  <a:pt x="104" y="139"/>
                  <a:pt x="102" y="141"/>
                </a:cubicBezTo>
                <a:cubicBezTo>
                  <a:pt x="104" y="141"/>
                  <a:pt x="106" y="140"/>
                  <a:pt x="108" y="139"/>
                </a:cubicBezTo>
                <a:cubicBezTo>
                  <a:pt x="104" y="141"/>
                  <a:pt x="110" y="134"/>
                  <a:pt x="107" y="137"/>
                </a:cubicBezTo>
                <a:cubicBezTo>
                  <a:pt x="107" y="137"/>
                  <a:pt x="107" y="137"/>
                  <a:pt x="107" y="138"/>
                </a:cubicBezTo>
                <a:close/>
                <a:moveTo>
                  <a:pt x="128" y="160"/>
                </a:moveTo>
                <a:cubicBezTo>
                  <a:pt x="127" y="161"/>
                  <a:pt x="126" y="161"/>
                  <a:pt x="126" y="161"/>
                </a:cubicBezTo>
                <a:cubicBezTo>
                  <a:pt x="125" y="163"/>
                  <a:pt x="128" y="160"/>
                  <a:pt x="128" y="162"/>
                </a:cubicBezTo>
                <a:cubicBezTo>
                  <a:pt x="127" y="163"/>
                  <a:pt x="126" y="164"/>
                  <a:pt x="125" y="164"/>
                </a:cubicBezTo>
                <a:cubicBezTo>
                  <a:pt x="125" y="165"/>
                  <a:pt x="128" y="162"/>
                  <a:pt x="129" y="162"/>
                </a:cubicBezTo>
                <a:cubicBezTo>
                  <a:pt x="128" y="162"/>
                  <a:pt x="127" y="163"/>
                  <a:pt x="127" y="163"/>
                </a:cubicBezTo>
                <a:cubicBezTo>
                  <a:pt x="131" y="161"/>
                  <a:pt x="128" y="162"/>
                  <a:pt x="131" y="159"/>
                </a:cubicBezTo>
                <a:cubicBezTo>
                  <a:pt x="130" y="159"/>
                  <a:pt x="127" y="162"/>
                  <a:pt x="128" y="160"/>
                </a:cubicBezTo>
                <a:close/>
                <a:moveTo>
                  <a:pt x="95" y="148"/>
                </a:moveTo>
                <a:cubicBezTo>
                  <a:pt x="95" y="148"/>
                  <a:pt x="96" y="148"/>
                  <a:pt x="96" y="148"/>
                </a:cubicBezTo>
                <a:cubicBezTo>
                  <a:pt x="94" y="149"/>
                  <a:pt x="94" y="150"/>
                  <a:pt x="94" y="150"/>
                </a:cubicBezTo>
                <a:cubicBezTo>
                  <a:pt x="98" y="147"/>
                  <a:pt x="99" y="145"/>
                  <a:pt x="101" y="143"/>
                </a:cubicBezTo>
                <a:cubicBezTo>
                  <a:pt x="102" y="143"/>
                  <a:pt x="102" y="142"/>
                  <a:pt x="102" y="141"/>
                </a:cubicBezTo>
                <a:cubicBezTo>
                  <a:pt x="100" y="143"/>
                  <a:pt x="97" y="147"/>
                  <a:pt x="95" y="148"/>
                </a:cubicBezTo>
                <a:close/>
                <a:moveTo>
                  <a:pt x="110" y="169"/>
                </a:moveTo>
                <a:cubicBezTo>
                  <a:pt x="110" y="169"/>
                  <a:pt x="111" y="169"/>
                  <a:pt x="111" y="169"/>
                </a:cubicBezTo>
                <a:cubicBezTo>
                  <a:pt x="110" y="170"/>
                  <a:pt x="109" y="171"/>
                  <a:pt x="109" y="171"/>
                </a:cubicBezTo>
                <a:cubicBezTo>
                  <a:pt x="112" y="168"/>
                  <a:pt x="113" y="166"/>
                  <a:pt x="114" y="165"/>
                </a:cubicBezTo>
                <a:cubicBezTo>
                  <a:pt x="114" y="165"/>
                  <a:pt x="114" y="165"/>
                  <a:pt x="114" y="165"/>
                </a:cubicBezTo>
                <a:cubicBezTo>
                  <a:pt x="112" y="167"/>
                  <a:pt x="111" y="169"/>
                  <a:pt x="110" y="169"/>
                </a:cubicBezTo>
                <a:close/>
                <a:moveTo>
                  <a:pt x="91" y="154"/>
                </a:moveTo>
                <a:cubicBezTo>
                  <a:pt x="92" y="155"/>
                  <a:pt x="92" y="155"/>
                  <a:pt x="92" y="155"/>
                </a:cubicBezTo>
                <a:cubicBezTo>
                  <a:pt x="94" y="153"/>
                  <a:pt x="93" y="153"/>
                  <a:pt x="94" y="152"/>
                </a:cubicBezTo>
                <a:cubicBezTo>
                  <a:pt x="94" y="152"/>
                  <a:pt x="94" y="152"/>
                  <a:pt x="95" y="152"/>
                </a:cubicBezTo>
                <a:cubicBezTo>
                  <a:pt x="95" y="152"/>
                  <a:pt x="95" y="151"/>
                  <a:pt x="95" y="151"/>
                </a:cubicBezTo>
                <a:cubicBezTo>
                  <a:pt x="94" y="151"/>
                  <a:pt x="94" y="151"/>
                  <a:pt x="94" y="152"/>
                </a:cubicBezTo>
                <a:cubicBezTo>
                  <a:pt x="93" y="153"/>
                  <a:pt x="93" y="153"/>
                  <a:pt x="91" y="154"/>
                </a:cubicBezTo>
                <a:close/>
                <a:moveTo>
                  <a:pt x="92" y="162"/>
                </a:moveTo>
                <a:cubicBezTo>
                  <a:pt x="94" y="162"/>
                  <a:pt x="97" y="157"/>
                  <a:pt x="99" y="155"/>
                </a:cubicBezTo>
                <a:cubicBezTo>
                  <a:pt x="96" y="158"/>
                  <a:pt x="95" y="159"/>
                  <a:pt x="92" y="162"/>
                </a:cubicBezTo>
                <a:close/>
                <a:moveTo>
                  <a:pt x="88" y="161"/>
                </a:moveTo>
                <a:cubicBezTo>
                  <a:pt x="87" y="161"/>
                  <a:pt x="87" y="161"/>
                  <a:pt x="87" y="161"/>
                </a:cubicBezTo>
                <a:cubicBezTo>
                  <a:pt x="87" y="161"/>
                  <a:pt x="87" y="161"/>
                  <a:pt x="87" y="161"/>
                </a:cubicBezTo>
                <a:cubicBezTo>
                  <a:pt x="87" y="162"/>
                  <a:pt x="87" y="162"/>
                  <a:pt x="87" y="162"/>
                </a:cubicBezTo>
                <a:cubicBezTo>
                  <a:pt x="87" y="162"/>
                  <a:pt x="87" y="162"/>
                  <a:pt x="87" y="162"/>
                </a:cubicBezTo>
                <a:cubicBezTo>
                  <a:pt x="87" y="162"/>
                  <a:pt x="87" y="163"/>
                  <a:pt x="87" y="163"/>
                </a:cubicBezTo>
                <a:cubicBezTo>
                  <a:pt x="87" y="163"/>
                  <a:pt x="87" y="162"/>
                  <a:pt x="87" y="162"/>
                </a:cubicBezTo>
                <a:cubicBezTo>
                  <a:pt x="87" y="162"/>
                  <a:pt x="87" y="162"/>
                  <a:pt x="88" y="161"/>
                </a:cubicBezTo>
                <a:cubicBezTo>
                  <a:pt x="89" y="160"/>
                  <a:pt x="89" y="160"/>
                  <a:pt x="89" y="160"/>
                </a:cubicBezTo>
                <a:cubicBezTo>
                  <a:pt x="88" y="162"/>
                  <a:pt x="90" y="159"/>
                  <a:pt x="91" y="158"/>
                </a:cubicBezTo>
                <a:cubicBezTo>
                  <a:pt x="91" y="157"/>
                  <a:pt x="93" y="157"/>
                  <a:pt x="94" y="156"/>
                </a:cubicBezTo>
                <a:cubicBezTo>
                  <a:pt x="92" y="156"/>
                  <a:pt x="90" y="158"/>
                  <a:pt x="88" y="161"/>
                </a:cubicBezTo>
                <a:close/>
                <a:moveTo>
                  <a:pt x="106" y="176"/>
                </a:moveTo>
                <a:cubicBezTo>
                  <a:pt x="106" y="177"/>
                  <a:pt x="105" y="177"/>
                  <a:pt x="105" y="178"/>
                </a:cubicBezTo>
                <a:cubicBezTo>
                  <a:pt x="104" y="178"/>
                  <a:pt x="104" y="178"/>
                  <a:pt x="104" y="178"/>
                </a:cubicBezTo>
                <a:cubicBezTo>
                  <a:pt x="104" y="179"/>
                  <a:pt x="103" y="179"/>
                  <a:pt x="103" y="180"/>
                </a:cubicBezTo>
                <a:cubicBezTo>
                  <a:pt x="104" y="179"/>
                  <a:pt x="104" y="180"/>
                  <a:pt x="104" y="179"/>
                </a:cubicBezTo>
                <a:cubicBezTo>
                  <a:pt x="105" y="179"/>
                  <a:pt x="105" y="180"/>
                  <a:pt x="106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8"/>
                  <a:pt x="105" y="179"/>
                  <a:pt x="106" y="178"/>
                </a:cubicBezTo>
                <a:cubicBezTo>
                  <a:pt x="105" y="179"/>
                  <a:pt x="108" y="175"/>
                  <a:pt x="108" y="175"/>
                </a:cubicBezTo>
                <a:cubicBezTo>
                  <a:pt x="108" y="175"/>
                  <a:pt x="108" y="175"/>
                  <a:pt x="109" y="175"/>
                </a:cubicBezTo>
                <a:cubicBezTo>
                  <a:pt x="108" y="175"/>
                  <a:pt x="107" y="175"/>
                  <a:pt x="106" y="176"/>
                </a:cubicBezTo>
                <a:close/>
                <a:moveTo>
                  <a:pt x="109" y="180"/>
                </a:moveTo>
                <a:cubicBezTo>
                  <a:pt x="108" y="180"/>
                  <a:pt x="108" y="180"/>
                  <a:pt x="108" y="180"/>
                </a:cubicBezTo>
                <a:cubicBezTo>
                  <a:pt x="108" y="181"/>
                  <a:pt x="108" y="181"/>
                  <a:pt x="108" y="181"/>
                </a:cubicBezTo>
                <a:cubicBezTo>
                  <a:pt x="107" y="181"/>
                  <a:pt x="107" y="181"/>
                  <a:pt x="107" y="181"/>
                </a:cubicBezTo>
                <a:cubicBezTo>
                  <a:pt x="107" y="181"/>
                  <a:pt x="107" y="181"/>
                  <a:pt x="107" y="181"/>
                </a:cubicBezTo>
                <a:cubicBezTo>
                  <a:pt x="106" y="182"/>
                  <a:pt x="106" y="183"/>
                  <a:pt x="105" y="184"/>
                </a:cubicBezTo>
                <a:cubicBezTo>
                  <a:pt x="106" y="184"/>
                  <a:pt x="107" y="183"/>
                  <a:pt x="107" y="182"/>
                </a:cubicBezTo>
                <a:cubicBezTo>
                  <a:pt x="108" y="182"/>
                  <a:pt x="108" y="182"/>
                  <a:pt x="108" y="182"/>
                </a:cubicBezTo>
                <a:cubicBezTo>
                  <a:pt x="108" y="182"/>
                  <a:pt x="108" y="182"/>
                  <a:pt x="110" y="180"/>
                </a:cubicBezTo>
                <a:cubicBezTo>
                  <a:pt x="110" y="180"/>
                  <a:pt x="109" y="180"/>
                  <a:pt x="109" y="180"/>
                </a:cubicBezTo>
                <a:close/>
                <a:moveTo>
                  <a:pt x="88" y="171"/>
                </a:moveTo>
                <a:cubicBezTo>
                  <a:pt x="89" y="170"/>
                  <a:pt x="88" y="170"/>
                  <a:pt x="88" y="170"/>
                </a:cubicBezTo>
                <a:cubicBezTo>
                  <a:pt x="89" y="171"/>
                  <a:pt x="90" y="169"/>
                  <a:pt x="90" y="169"/>
                </a:cubicBezTo>
                <a:cubicBezTo>
                  <a:pt x="90" y="169"/>
                  <a:pt x="90" y="168"/>
                  <a:pt x="89" y="169"/>
                </a:cubicBezTo>
                <a:cubicBezTo>
                  <a:pt x="89" y="169"/>
                  <a:pt x="88" y="170"/>
                  <a:pt x="88" y="171"/>
                </a:cubicBezTo>
                <a:close/>
                <a:moveTo>
                  <a:pt x="98" y="180"/>
                </a:moveTo>
                <a:cubicBezTo>
                  <a:pt x="99" y="179"/>
                  <a:pt x="99" y="180"/>
                  <a:pt x="100" y="180"/>
                </a:cubicBezTo>
                <a:cubicBezTo>
                  <a:pt x="99" y="179"/>
                  <a:pt x="98" y="179"/>
                  <a:pt x="98" y="180"/>
                </a:cubicBezTo>
                <a:close/>
                <a:moveTo>
                  <a:pt x="102" y="183"/>
                </a:moveTo>
                <a:cubicBezTo>
                  <a:pt x="102" y="182"/>
                  <a:pt x="101" y="182"/>
                  <a:pt x="102" y="182"/>
                </a:cubicBezTo>
                <a:cubicBezTo>
                  <a:pt x="102" y="182"/>
                  <a:pt x="102" y="183"/>
                  <a:pt x="102" y="182"/>
                </a:cubicBezTo>
                <a:cubicBezTo>
                  <a:pt x="102" y="182"/>
                  <a:pt x="101" y="182"/>
                  <a:pt x="101" y="182"/>
                </a:cubicBezTo>
                <a:cubicBezTo>
                  <a:pt x="102" y="182"/>
                  <a:pt x="101" y="183"/>
                  <a:pt x="102" y="183"/>
                </a:cubicBezTo>
                <a:close/>
                <a:moveTo>
                  <a:pt x="102" y="191"/>
                </a:moveTo>
                <a:cubicBezTo>
                  <a:pt x="102" y="191"/>
                  <a:pt x="104" y="189"/>
                  <a:pt x="104" y="188"/>
                </a:cubicBezTo>
                <a:cubicBezTo>
                  <a:pt x="103" y="187"/>
                  <a:pt x="103" y="186"/>
                  <a:pt x="102" y="187"/>
                </a:cubicBezTo>
                <a:cubicBezTo>
                  <a:pt x="104" y="188"/>
                  <a:pt x="101" y="190"/>
                  <a:pt x="102" y="191"/>
                </a:cubicBezTo>
                <a:close/>
                <a:moveTo>
                  <a:pt x="100" y="187"/>
                </a:moveTo>
                <a:cubicBezTo>
                  <a:pt x="100" y="187"/>
                  <a:pt x="99" y="187"/>
                  <a:pt x="100" y="187"/>
                </a:cubicBezTo>
                <a:cubicBezTo>
                  <a:pt x="100" y="187"/>
                  <a:pt x="101" y="187"/>
                  <a:pt x="101" y="187"/>
                </a:cubicBezTo>
                <a:cubicBezTo>
                  <a:pt x="100" y="187"/>
                  <a:pt x="100" y="187"/>
                  <a:pt x="100" y="187"/>
                </a:cubicBezTo>
                <a:close/>
                <a:moveTo>
                  <a:pt x="99" y="192"/>
                </a:moveTo>
                <a:cubicBezTo>
                  <a:pt x="97" y="193"/>
                  <a:pt x="94" y="197"/>
                  <a:pt x="94" y="198"/>
                </a:cubicBezTo>
                <a:cubicBezTo>
                  <a:pt x="95" y="197"/>
                  <a:pt x="96" y="196"/>
                  <a:pt x="97" y="194"/>
                </a:cubicBezTo>
                <a:cubicBezTo>
                  <a:pt x="97" y="195"/>
                  <a:pt x="97" y="195"/>
                  <a:pt x="97" y="194"/>
                </a:cubicBezTo>
                <a:cubicBezTo>
                  <a:pt x="98" y="192"/>
                  <a:pt x="101" y="192"/>
                  <a:pt x="102" y="189"/>
                </a:cubicBezTo>
                <a:cubicBezTo>
                  <a:pt x="101" y="189"/>
                  <a:pt x="101" y="190"/>
                  <a:pt x="101" y="190"/>
                </a:cubicBezTo>
                <a:cubicBezTo>
                  <a:pt x="100" y="189"/>
                  <a:pt x="102" y="189"/>
                  <a:pt x="102" y="188"/>
                </a:cubicBezTo>
                <a:cubicBezTo>
                  <a:pt x="100" y="189"/>
                  <a:pt x="100" y="191"/>
                  <a:pt x="98" y="191"/>
                </a:cubicBezTo>
                <a:cubicBezTo>
                  <a:pt x="99" y="191"/>
                  <a:pt x="99" y="192"/>
                  <a:pt x="99" y="192"/>
                </a:cubicBezTo>
                <a:close/>
                <a:moveTo>
                  <a:pt x="95" y="191"/>
                </a:moveTo>
                <a:cubicBezTo>
                  <a:pt x="96" y="191"/>
                  <a:pt x="95" y="192"/>
                  <a:pt x="96" y="192"/>
                </a:cubicBezTo>
                <a:cubicBezTo>
                  <a:pt x="96" y="191"/>
                  <a:pt x="98" y="191"/>
                  <a:pt x="97" y="190"/>
                </a:cubicBezTo>
                <a:cubicBezTo>
                  <a:pt x="98" y="190"/>
                  <a:pt x="98" y="189"/>
                  <a:pt x="98" y="189"/>
                </a:cubicBezTo>
                <a:cubicBezTo>
                  <a:pt x="98" y="189"/>
                  <a:pt x="97" y="189"/>
                  <a:pt x="98" y="189"/>
                </a:cubicBezTo>
                <a:cubicBezTo>
                  <a:pt x="98" y="189"/>
                  <a:pt x="99" y="189"/>
                  <a:pt x="100" y="188"/>
                </a:cubicBezTo>
                <a:cubicBezTo>
                  <a:pt x="99" y="187"/>
                  <a:pt x="99" y="187"/>
                  <a:pt x="99" y="187"/>
                </a:cubicBezTo>
                <a:cubicBezTo>
                  <a:pt x="98" y="187"/>
                  <a:pt x="99" y="188"/>
                  <a:pt x="98" y="188"/>
                </a:cubicBezTo>
                <a:cubicBezTo>
                  <a:pt x="98" y="187"/>
                  <a:pt x="96" y="189"/>
                  <a:pt x="97" y="190"/>
                </a:cubicBezTo>
                <a:cubicBezTo>
                  <a:pt x="96" y="190"/>
                  <a:pt x="96" y="190"/>
                  <a:pt x="96" y="190"/>
                </a:cubicBezTo>
                <a:cubicBezTo>
                  <a:pt x="96" y="190"/>
                  <a:pt x="97" y="190"/>
                  <a:pt x="96" y="191"/>
                </a:cubicBezTo>
                <a:cubicBezTo>
                  <a:pt x="96" y="190"/>
                  <a:pt x="96" y="190"/>
                  <a:pt x="96" y="190"/>
                </a:cubicBezTo>
                <a:cubicBezTo>
                  <a:pt x="96" y="191"/>
                  <a:pt x="96" y="191"/>
                  <a:pt x="95" y="191"/>
                </a:cubicBezTo>
                <a:close/>
                <a:moveTo>
                  <a:pt x="85" y="191"/>
                </a:moveTo>
                <a:cubicBezTo>
                  <a:pt x="85" y="194"/>
                  <a:pt x="82" y="195"/>
                  <a:pt x="81" y="197"/>
                </a:cubicBezTo>
                <a:cubicBezTo>
                  <a:pt x="82" y="198"/>
                  <a:pt x="82" y="197"/>
                  <a:pt x="82" y="197"/>
                </a:cubicBezTo>
                <a:cubicBezTo>
                  <a:pt x="84" y="195"/>
                  <a:pt x="85" y="193"/>
                  <a:pt x="87" y="192"/>
                </a:cubicBezTo>
                <a:cubicBezTo>
                  <a:pt x="87" y="192"/>
                  <a:pt x="87" y="193"/>
                  <a:pt x="88" y="193"/>
                </a:cubicBezTo>
                <a:cubicBezTo>
                  <a:pt x="88" y="193"/>
                  <a:pt x="89" y="191"/>
                  <a:pt x="90" y="191"/>
                </a:cubicBezTo>
                <a:cubicBezTo>
                  <a:pt x="89" y="190"/>
                  <a:pt x="89" y="190"/>
                  <a:pt x="89" y="190"/>
                </a:cubicBezTo>
                <a:cubicBezTo>
                  <a:pt x="89" y="191"/>
                  <a:pt x="88" y="193"/>
                  <a:pt x="87" y="192"/>
                </a:cubicBezTo>
                <a:cubicBezTo>
                  <a:pt x="87" y="191"/>
                  <a:pt x="88" y="190"/>
                  <a:pt x="89" y="189"/>
                </a:cubicBezTo>
                <a:cubicBezTo>
                  <a:pt x="88" y="189"/>
                  <a:pt x="88" y="188"/>
                  <a:pt x="87" y="189"/>
                </a:cubicBezTo>
                <a:cubicBezTo>
                  <a:pt x="88" y="189"/>
                  <a:pt x="87" y="190"/>
                  <a:pt x="88" y="190"/>
                </a:cubicBezTo>
                <a:cubicBezTo>
                  <a:pt x="87" y="190"/>
                  <a:pt x="88" y="190"/>
                  <a:pt x="87" y="190"/>
                </a:cubicBezTo>
                <a:cubicBezTo>
                  <a:pt x="86" y="190"/>
                  <a:pt x="86" y="192"/>
                  <a:pt x="85" y="191"/>
                </a:cubicBezTo>
                <a:cubicBezTo>
                  <a:pt x="86" y="191"/>
                  <a:pt x="86" y="191"/>
                  <a:pt x="86" y="191"/>
                </a:cubicBezTo>
                <a:cubicBezTo>
                  <a:pt x="85" y="191"/>
                  <a:pt x="86" y="191"/>
                  <a:pt x="85" y="191"/>
                </a:cubicBezTo>
                <a:close/>
                <a:moveTo>
                  <a:pt x="94" y="201"/>
                </a:moveTo>
                <a:cubicBezTo>
                  <a:pt x="95" y="200"/>
                  <a:pt x="94" y="199"/>
                  <a:pt x="95" y="200"/>
                </a:cubicBezTo>
                <a:cubicBezTo>
                  <a:pt x="95" y="199"/>
                  <a:pt x="95" y="199"/>
                  <a:pt x="96" y="199"/>
                </a:cubicBezTo>
                <a:cubicBezTo>
                  <a:pt x="94" y="198"/>
                  <a:pt x="94" y="200"/>
                  <a:pt x="94" y="201"/>
                </a:cubicBezTo>
                <a:close/>
                <a:moveTo>
                  <a:pt x="93" y="198"/>
                </a:moveTo>
                <a:cubicBezTo>
                  <a:pt x="93" y="199"/>
                  <a:pt x="93" y="199"/>
                  <a:pt x="92" y="199"/>
                </a:cubicBezTo>
                <a:cubicBezTo>
                  <a:pt x="93" y="200"/>
                  <a:pt x="91" y="200"/>
                  <a:pt x="92" y="200"/>
                </a:cubicBezTo>
                <a:cubicBezTo>
                  <a:pt x="92" y="199"/>
                  <a:pt x="94" y="199"/>
                  <a:pt x="93" y="198"/>
                </a:cubicBezTo>
                <a:close/>
                <a:moveTo>
                  <a:pt x="91" y="201"/>
                </a:moveTo>
                <a:cubicBezTo>
                  <a:pt x="91" y="202"/>
                  <a:pt x="91" y="201"/>
                  <a:pt x="90" y="201"/>
                </a:cubicBezTo>
                <a:cubicBezTo>
                  <a:pt x="90" y="202"/>
                  <a:pt x="91" y="202"/>
                  <a:pt x="91" y="202"/>
                </a:cubicBezTo>
                <a:cubicBezTo>
                  <a:pt x="91" y="202"/>
                  <a:pt x="91" y="202"/>
                  <a:pt x="91" y="203"/>
                </a:cubicBezTo>
                <a:cubicBezTo>
                  <a:pt x="91" y="202"/>
                  <a:pt x="92" y="202"/>
                  <a:pt x="91" y="202"/>
                </a:cubicBezTo>
                <a:cubicBezTo>
                  <a:pt x="92" y="201"/>
                  <a:pt x="92" y="202"/>
                  <a:pt x="92" y="201"/>
                </a:cubicBezTo>
                <a:cubicBezTo>
                  <a:pt x="92" y="201"/>
                  <a:pt x="92" y="201"/>
                  <a:pt x="92" y="201"/>
                </a:cubicBezTo>
                <a:cubicBezTo>
                  <a:pt x="92" y="200"/>
                  <a:pt x="92" y="201"/>
                  <a:pt x="93" y="201"/>
                </a:cubicBezTo>
                <a:cubicBezTo>
                  <a:pt x="93" y="200"/>
                  <a:pt x="93" y="200"/>
                  <a:pt x="93" y="200"/>
                </a:cubicBezTo>
                <a:cubicBezTo>
                  <a:pt x="92" y="199"/>
                  <a:pt x="92" y="201"/>
                  <a:pt x="91" y="201"/>
                </a:cubicBezTo>
                <a:close/>
                <a:moveTo>
                  <a:pt x="87" y="202"/>
                </a:moveTo>
                <a:cubicBezTo>
                  <a:pt x="87" y="203"/>
                  <a:pt x="86" y="204"/>
                  <a:pt x="86" y="205"/>
                </a:cubicBezTo>
                <a:cubicBezTo>
                  <a:pt x="88" y="203"/>
                  <a:pt x="89" y="204"/>
                  <a:pt x="90" y="205"/>
                </a:cubicBezTo>
                <a:cubicBezTo>
                  <a:pt x="89" y="204"/>
                  <a:pt x="90" y="204"/>
                  <a:pt x="90" y="204"/>
                </a:cubicBezTo>
                <a:cubicBezTo>
                  <a:pt x="90" y="204"/>
                  <a:pt x="89" y="204"/>
                  <a:pt x="89" y="203"/>
                </a:cubicBezTo>
                <a:cubicBezTo>
                  <a:pt x="89" y="204"/>
                  <a:pt x="89" y="203"/>
                  <a:pt x="88" y="203"/>
                </a:cubicBezTo>
                <a:cubicBezTo>
                  <a:pt x="88" y="203"/>
                  <a:pt x="88" y="203"/>
                  <a:pt x="88" y="203"/>
                </a:cubicBezTo>
                <a:cubicBezTo>
                  <a:pt x="88" y="203"/>
                  <a:pt x="88" y="203"/>
                  <a:pt x="88" y="203"/>
                </a:cubicBezTo>
                <a:cubicBezTo>
                  <a:pt x="88" y="203"/>
                  <a:pt x="88" y="202"/>
                  <a:pt x="89" y="202"/>
                </a:cubicBezTo>
                <a:cubicBezTo>
                  <a:pt x="87" y="202"/>
                  <a:pt x="88" y="201"/>
                  <a:pt x="87" y="202"/>
                </a:cubicBezTo>
                <a:close/>
                <a:moveTo>
                  <a:pt x="64" y="186"/>
                </a:move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4" y="186"/>
                  <a:pt x="64" y="186"/>
                </a:cubicBezTo>
                <a:close/>
                <a:moveTo>
                  <a:pt x="86" y="208"/>
                </a:moveTo>
                <a:cubicBezTo>
                  <a:pt x="86" y="208"/>
                  <a:pt x="86" y="207"/>
                  <a:pt x="86" y="207"/>
                </a:cubicBezTo>
                <a:cubicBezTo>
                  <a:pt x="85" y="207"/>
                  <a:pt x="87" y="207"/>
                  <a:pt x="87" y="206"/>
                </a:cubicBezTo>
                <a:cubicBezTo>
                  <a:pt x="86" y="206"/>
                  <a:pt x="85" y="208"/>
                  <a:pt x="86" y="208"/>
                </a:cubicBezTo>
                <a:close/>
                <a:moveTo>
                  <a:pt x="84" y="206"/>
                </a:moveTo>
                <a:cubicBezTo>
                  <a:pt x="84" y="206"/>
                  <a:pt x="84" y="207"/>
                  <a:pt x="85" y="206"/>
                </a:cubicBezTo>
                <a:cubicBezTo>
                  <a:pt x="84" y="206"/>
                  <a:pt x="84" y="205"/>
                  <a:pt x="84" y="206"/>
                </a:cubicBezTo>
                <a:cubicBezTo>
                  <a:pt x="84" y="206"/>
                  <a:pt x="83" y="205"/>
                  <a:pt x="84" y="206"/>
                </a:cubicBezTo>
                <a:close/>
                <a:moveTo>
                  <a:pt x="79" y="215"/>
                </a:moveTo>
                <a:cubicBezTo>
                  <a:pt x="79" y="215"/>
                  <a:pt x="79" y="215"/>
                  <a:pt x="80" y="215"/>
                </a:cubicBezTo>
                <a:cubicBezTo>
                  <a:pt x="80" y="214"/>
                  <a:pt x="82" y="213"/>
                  <a:pt x="81" y="212"/>
                </a:cubicBezTo>
                <a:cubicBezTo>
                  <a:pt x="81" y="212"/>
                  <a:pt x="81" y="212"/>
                  <a:pt x="81" y="212"/>
                </a:cubicBezTo>
                <a:cubicBezTo>
                  <a:pt x="81" y="212"/>
                  <a:pt x="80" y="212"/>
                  <a:pt x="80" y="212"/>
                </a:cubicBezTo>
                <a:cubicBezTo>
                  <a:pt x="81" y="212"/>
                  <a:pt x="81" y="212"/>
                  <a:pt x="81" y="213"/>
                </a:cubicBezTo>
                <a:cubicBezTo>
                  <a:pt x="80" y="212"/>
                  <a:pt x="80" y="213"/>
                  <a:pt x="80" y="212"/>
                </a:cubicBezTo>
                <a:cubicBezTo>
                  <a:pt x="79" y="212"/>
                  <a:pt x="79" y="212"/>
                  <a:pt x="79" y="213"/>
                </a:cubicBezTo>
                <a:cubicBezTo>
                  <a:pt x="79" y="214"/>
                  <a:pt x="77" y="216"/>
                  <a:pt x="76" y="217"/>
                </a:cubicBezTo>
                <a:cubicBezTo>
                  <a:pt x="77" y="217"/>
                  <a:pt x="77" y="216"/>
                  <a:pt x="77" y="217"/>
                </a:cubicBezTo>
                <a:cubicBezTo>
                  <a:pt x="77" y="217"/>
                  <a:pt x="77" y="217"/>
                  <a:pt x="77" y="217"/>
                </a:cubicBezTo>
                <a:cubicBezTo>
                  <a:pt x="77" y="217"/>
                  <a:pt x="78" y="216"/>
                  <a:pt x="79" y="216"/>
                </a:cubicBezTo>
                <a:cubicBezTo>
                  <a:pt x="78" y="216"/>
                  <a:pt x="78" y="215"/>
                  <a:pt x="78" y="215"/>
                </a:cubicBezTo>
                <a:cubicBezTo>
                  <a:pt x="79" y="215"/>
                  <a:pt x="78" y="215"/>
                  <a:pt x="79" y="215"/>
                </a:cubicBezTo>
                <a:cubicBezTo>
                  <a:pt x="79" y="215"/>
                  <a:pt x="79" y="215"/>
                  <a:pt x="79" y="215"/>
                </a:cubicBezTo>
                <a:close/>
                <a:moveTo>
                  <a:pt x="74" y="207"/>
                </a:moveTo>
                <a:cubicBezTo>
                  <a:pt x="73" y="207"/>
                  <a:pt x="73" y="208"/>
                  <a:pt x="72" y="207"/>
                </a:cubicBezTo>
                <a:cubicBezTo>
                  <a:pt x="71" y="209"/>
                  <a:pt x="70" y="210"/>
                  <a:pt x="69" y="210"/>
                </a:cubicBezTo>
                <a:cubicBezTo>
                  <a:pt x="68" y="211"/>
                  <a:pt x="69" y="210"/>
                  <a:pt x="69" y="211"/>
                </a:cubicBezTo>
                <a:cubicBezTo>
                  <a:pt x="68" y="211"/>
                  <a:pt x="69" y="212"/>
                  <a:pt x="68" y="212"/>
                </a:cubicBezTo>
                <a:cubicBezTo>
                  <a:pt x="69" y="212"/>
                  <a:pt x="69" y="211"/>
                  <a:pt x="68" y="211"/>
                </a:cubicBezTo>
                <a:cubicBezTo>
                  <a:pt x="68" y="212"/>
                  <a:pt x="67" y="212"/>
                  <a:pt x="68" y="213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69" y="212"/>
                  <a:pt x="69" y="213"/>
                  <a:pt x="69" y="214"/>
                </a:cubicBezTo>
                <a:cubicBezTo>
                  <a:pt x="70" y="213"/>
                  <a:pt x="70" y="211"/>
                  <a:pt x="71" y="211"/>
                </a:cubicBezTo>
                <a:cubicBezTo>
                  <a:pt x="70" y="211"/>
                  <a:pt x="70" y="212"/>
                  <a:pt x="70" y="212"/>
                </a:cubicBezTo>
                <a:cubicBezTo>
                  <a:pt x="71" y="212"/>
                  <a:pt x="71" y="212"/>
                  <a:pt x="71" y="212"/>
                </a:cubicBezTo>
                <a:cubicBezTo>
                  <a:pt x="71" y="213"/>
                  <a:pt x="70" y="213"/>
                  <a:pt x="71" y="214"/>
                </a:cubicBezTo>
                <a:cubicBezTo>
                  <a:pt x="69" y="213"/>
                  <a:pt x="70" y="215"/>
                  <a:pt x="69" y="216"/>
                </a:cubicBezTo>
                <a:cubicBezTo>
                  <a:pt x="68" y="217"/>
                  <a:pt x="66" y="218"/>
                  <a:pt x="67" y="219"/>
                </a:cubicBezTo>
                <a:cubicBezTo>
                  <a:pt x="65" y="219"/>
                  <a:pt x="64" y="222"/>
                  <a:pt x="62" y="223"/>
                </a:cubicBezTo>
                <a:cubicBezTo>
                  <a:pt x="63" y="223"/>
                  <a:pt x="62" y="223"/>
                  <a:pt x="63" y="223"/>
                </a:cubicBezTo>
                <a:cubicBezTo>
                  <a:pt x="63" y="223"/>
                  <a:pt x="62" y="225"/>
                  <a:pt x="63" y="225"/>
                </a:cubicBezTo>
                <a:cubicBezTo>
                  <a:pt x="63" y="224"/>
                  <a:pt x="63" y="223"/>
                  <a:pt x="64" y="223"/>
                </a:cubicBezTo>
                <a:cubicBezTo>
                  <a:pt x="64" y="221"/>
                  <a:pt x="67" y="221"/>
                  <a:pt x="67" y="219"/>
                </a:cubicBezTo>
                <a:cubicBezTo>
                  <a:pt x="68" y="218"/>
                  <a:pt x="68" y="218"/>
                  <a:pt x="69" y="217"/>
                </a:cubicBezTo>
                <a:cubicBezTo>
                  <a:pt x="69" y="217"/>
                  <a:pt x="68" y="217"/>
                  <a:pt x="69" y="216"/>
                </a:cubicBezTo>
                <a:cubicBezTo>
                  <a:pt x="70" y="217"/>
                  <a:pt x="69" y="216"/>
                  <a:pt x="69" y="216"/>
                </a:cubicBezTo>
                <a:cubicBezTo>
                  <a:pt x="70" y="216"/>
                  <a:pt x="73" y="213"/>
                  <a:pt x="72" y="212"/>
                </a:cubicBezTo>
                <a:cubicBezTo>
                  <a:pt x="73" y="212"/>
                  <a:pt x="73" y="212"/>
                  <a:pt x="73" y="212"/>
                </a:cubicBezTo>
                <a:cubicBezTo>
                  <a:pt x="73" y="211"/>
                  <a:pt x="73" y="210"/>
                  <a:pt x="72" y="210"/>
                </a:cubicBezTo>
                <a:cubicBezTo>
                  <a:pt x="73" y="210"/>
                  <a:pt x="73" y="210"/>
                  <a:pt x="73" y="211"/>
                </a:cubicBezTo>
                <a:cubicBezTo>
                  <a:pt x="72" y="210"/>
                  <a:pt x="72" y="211"/>
                  <a:pt x="72" y="211"/>
                </a:cubicBezTo>
                <a:cubicBezTo>
                  <a:pt x="72" y="210"/>
                  <a:pt x="72" y="209"/>
                  <a:pt x="72" y="209"/>
                </a:cubicBezTo>
                <a:cubicBezTo>
                  <a:pt x="72" y="210"/>
                  <a:pt x="71" y="210"/>
                  <a:pt x="71" y="210"/>
                </a:cubicBezTo>
                <a:cubicBezTo>
                  <a:pt x="72" y="210"/>
                  <a:pt x="71" y="209"/>
                  <a:pt x="72" y="209"/>
                </a:cubicBezTo>
                <a:cubicBezTo>
                  <a:pt x="73" y="209"/>
                  <a:pt x="72" y="207"/>
                  <a:pt x="74" y="208"/>
                </a:cubicBezTo>
                <a:cubicBezTo>
                  <a:pt x="74" y="208"/>
                  <a:pt x="74" y="207"/>
                  <a:pt x="74" y="207"/>
                </a:cubicBezTo>
                <a:close/>
                <a:moveTo>
                  <a:pt x="64" y="211"/>
                </a:moveTo>
                <a:cubicBezTo>
                  <a:pt x="66" y="211"/>
                  <a:pt x="67" y="206"/>
                  <a:pt x="68" y="207"/>
                </a:cubicBezTo>
                <a:cubicBezTo>
                  <a:pt x="68" y="206"/>
                  <a:pt x="70" y="205"/>
                  <a:pt x="69" y="204"/>
                </a:cubicBezTo>
                <a:cubicBezTo>
                  <a:pt x="68" y="206"/>
                  <a:pt x="66" y="208"/>
                  <a:pt x="64" y="211"/>
                </a:cubicBezTo>
                <a:close/>
                <a:moveTo>
                  <a:pt x="73" y="215"/>
                </a:moveTo>
                <a:cubicBezTo>
                  <a:pt x="73" y="215"/>
                  <a:pt x="74" y="214"/>
                  <a:pt x="73" y="214"/>
                </a:cubicBezTo>
                <a:cubicBezTo>
                  <a:pt x="73" y="215"/>
                  <a:pt x="72" y="214"/>
                  <a:pt x="72" y="215"/>
                </a:cubicBezTo>
                <a:cubicBezTo>
                  <a:pt x="72" y="215"/>
                  <a:pt x="71" y="215"/>
                  <a:pt x="71" y="217"/>
                </a:cubicBezTo>
                <a:cubicBezTo>
                  <a:pt x="71" y="217"/>
                  <a:pt x="71" y="217"/>
                  <a:pt x="71" y="217"/>
                </a:cubicBezTo>
                <a:cubicBezTo>
                  <a:pt x="72" y="217"/>
                  <a:pt x="73" y="215"/>
                  <a:pt x="74" y="216"/>
                </a:cubicBezTo>
                <a:cubicBezTo>
                  <a:pt x="74" y="216"/>
                  <a:pt x="74" y="215"/>
                  <a:pt x="75" y="215"/>
                </a:cubicBezTo>
                <a:cubicBezTo>
                  <a:pt x="74" y="214"/>
                  <a:pt x="74" y="214"/>
                  <a:pt x="74" y="213"/>
                </a:cubicBezTo>
                <a:cubicBezTo>
                  <a:pt x="75" y="213"/>
                  <a:pt x="75" y="212"/>
                  <a:pt x="76" y="212"/>
                </a:cubicBezTo>
                <a:cubicBezTo>
                  <a:pt x="75" y="212"/>
                  <a:pt x="76" y="211"/>
                  <a:pt x="76" y="211"/>
                </a:cubicBezTo>
                <a:cubicBezTo>
                  <a:pt x="75" y="211"/>
                  <a:pt x="74" y="213"/>
                  <a:pt x="73" y="214"/>
                </a:cubicBezTo>
                <a:cubicBezTo>
                  <a:pt x="74" y="214"/>
                  <a:pt x="74" y="215"/>
                  <a:pt x="73" y="21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5" y="211"/>
                  <a:pt x="75" y="211"/>
                  <a:pt x="75" y="211"/>
                </a:cubicBezTo>
                <a:cubicBezTo>
                  <a:pt x="75" y="210"/>
                  <a:pt x="75" y="210"/>
                  <a:pt x="75" y="210"/>
                </a:cubicBezTo>
                <a:cubicBezTo>
                  <a:pt x="75" y="210"/>
                  <a:pt x="75" y="210"/>
                  <a:pt x="75" y="210"/>
                </a:cubicBezTo>
                <a:cubicBezTo>
                  <a:pt x="75" y="210"/>
                  <a:pt x="74" y="210"/>
                  <a:pt x="74" y="210"/>
                </a:cubicBezTo>
                <a:close/>
                <a:moveTo>
                  <a:pt x="48" y="194"/>
                </a:moveTo>
                <a:cubicBezTo>
                  <a:pt x="47" y="194"/>
                  <a:pt x="49" y="193"/>
                  <a:pt x="48" y="193"/>
                </a:cubicBezTo>
                <a:cubicBezTo>
                  <a:pt x="47" y="193"/>
                  <a:pt x="47" y="195"/>
                  <a:pt x="48" y="194"/>
                </a:cubicBezTo>
                <a:close/>
                <a:moveTo>
                  <a:pt x="75" y="220"/>
                </a:moveTo>
                <a:cubicBezTo>
                  <a:pt x="76" y="219"/>
                  <a:pt x="77" y="219"/>
                  <a:pt x="77" y="217"/>
                </a:cubicBezTo>
                <a:cubicBezTo>
                  <a:pt x="76" y="218"/>
                  <a:pt x="75" y="219"/>
                  <a:pt x="75" y="220"/>
                </a:cubicBezTo>
                <a:close/>
                <a:moveTo>
                  <a:pt x="39" y="198"/>
                </a:moveTo>
                <a:cubicBezTo>
                  <a:pt x="39" y="199"/>
                  <a:pt x="39" y="198"/>
                  <a:pt x="39" y="199"/>
                </a:cubicBezTo>
                <a:cubicBezTo>
                  <a:pt x="40" y="199"/>
                  <a:pt x="40" y="198"/>
                  <a:pt x="40" y="198"/>
                </a:cubicBezTo>
                <a:cubicBezTo>
                  <a:pt x="40" y="198"/>
                  <a:pt x="39" y="198"/>
                  <a:pt x="39" y="198"/>
                </a:cubicBezTo>
                <a:close/>
                <a:moveTo>
                  <a:pt x="67" y="230"/>
                </a:moveTo>
                <a:cubicBezTo>
                  <a:pt x="68" y="230"/>
                  <a:pt x="68" y="229"/>
                  <a:pt x="67" y="229"/>
                </a:cubicBezTo>
                <a:cubicBezTo>
                  <a:pt x="67" y="229"/>
                  <a:pt x="66" y="229"/>
                  <a:pt x="67" y="230"/>
                </a:cubicBezTo>
                <a:cubicBezTo>
                  <a:pt x="67" y="230"/>
                  <a:pt x="67" y="230"/>
                  <a:pt x="67" y="230"/>
                </a:cubicBezTo>
                <a:cubicBezTo>
                  <a:pt x="68" y="230"/>
                  <a:pt x="71" y="228"/>
                  <a:pt x="70" y="227"/>
                </a:cubicBezTo>
                <a:cubicBezTo>
                  <a:pt x="70" y="228"/>
                  <a:pt x="69" y="228"/>
                  <a:pt x="68" y="228"/>
                </a:cubicBezTo>
                <a:cubicBezTo>
                  <a:pt x="68" y="228"/>
                  <a:pt x="67" y="228"/>
                  <a:pt x="68" y="227"/>
                </a:cubicBezTo>
                <a:cubicBezTo>
                  <a:pt x="67" y="228"/>
                  <a:pt x="67" y="229"/>
                  <a:pt x="68" y="229"/>
                </a:cubicBezTo>
                <a:cubicBezTo>
                  <a:pt x="68" y="229"/>
                  <a:pt x="68" y="229"/>
                  <a:pt x="68" y="230"/>
                </a:cubicBezTo>
                <a:cubicBezTo>
                  <a:pt x="68" y="229"/>
                  <a:pt x="67" y="230"/>
                  <a:pt x="67" y="230"/>
                </a:cubicBezTo>
                <a:close/>
                <a:moveTo>
                  <a:pt x="57" y="232"/>
                </a:moveTo>
                <a:cubicBezTo>
                  <a:pt x="56" y="231"/>
                  <a:pt x="57" y="233"/>
                  <a:pt x="56" y="233"/>
                </a:cubicBezTo>
                <a:cubicBezTo>
                  <a:pt x="56" y="233"/>
                  <a:pt x="57" y="233"/>
                  <a:pt x="57" y="232"/>
                </a:cubicBezTo>
                <a:cubicBezTo>
                  <a:pt x="57" y="231"/>
                  <a:pt x="60" y="229"/>
                  <a:pt x="61" y="228"/>
                </a:cubicBezTo>
                <a:cubicBezTo>
                  <a:pt x="60" y="228"/>
                  <a:pt x="60" y="227"/>
                  <a:pt x="60" y="227"/>
                </a:cubicBezTo>
                <a:cubicBezTo>
                  <a:pt x="61" y="227"/>
                  <a:pt x="62" y="226"/>
                  <a:pt x="62" y="226"/>
                </a:cubicBezTo>
                <a:cubicBezTo>
                  <a:pt x="61" y="226"/>
                  <a:pt x="61" y="226"/>
                  <a:pt x="60" y="226"/>
                </a:cubicBezTo>
                <a:cubicBezTo>
                  <a:pt x="61" y="226"/>
                  <a:pt x="61" y="227"/>
                  <a:pt x="61" y="227"/>
                </a:cubicBezTo>
                <a:cubicBezTo>
                  <a:pt x="59" y="228"/>
                  <a:pt x="58" y="230"/>
                  <a:pt x="57" y="232"/>
                </a:cubicBezTo>
                <a:close/>
                <a:moveTo>
                  <a:pt x="66" y="232"/>
                </a:moveTo>
                <a:cubicBezTo>
                  <a:pt x="67" y="232"/>
                  <a:pt x="65" y="232"/>
                  <a:pt x="65" y="231"/>
                </a:cubicBezTo>
                <a:cubicBezTo>
                  <a:pt x="66" y="232"/>
                  <a:pt x="64" y="232"/>
                  <a:pt x="64" y="233"/>
                </a:cubicBezTo>
                <a:cubicBezTo>
                  <a:pt x="65" y="233"/>
                  <a:pt x="65" y="233"/>
                  <a:pt x="66" y="233"/>
                </a:cubicBezTo>
                <a:cubicBezTo>
                  <a:pt x="65" y="232"/>
                  <a:pt x="65" y="233"/>
                  <a:pt x="65" y="233"/>
                </a:cubicBezTo>
                <a:cubicBezTo>
                  <a:pt x="65" y="232"/>
                  <a:pt x="65" y="232"/>
                  <a:pt x="66" y="232"/>
                </a:cubicBezTo>
                <a:cubicBezTo>
                  <a:pt x="66" y="232"/>
                  <a:pt x="66" y="232"/>
                  <a:pt x="66" y="233"/>
                </a:cubicBezTo>
                <a:cubicBezTo>
                  <a:pt x="67" y="232"/>
                  <a:pt x="68" y="232"/>
                  <a:pt x="67" y="231"/>
                </a:cubicBezTo>
                <a:cubicBezTo>
                  <a:pt x="67" y="231"/>
                  <a:pt x="67" y="232"/>
                  <a:pt x="66" y="232"/>
                </a:cubicBezTo>
                <a:close/>
                <a:moveTo>
                  <a:pt x="50" y="233"/>
                </a:moveTo>
                <a:cubicBezTo>
                  <a:pt x="50" y="232"/>
                  <a:pt x="50" y="232"/>
                  <a:pt x="50" y="232"/>
                </a:cubicBezTo>
                <a:cubicBezTo>
                  <a:pt x="49" y="233"/>
                  <a:pt x="49" y="233"/>
                  <a:pt x="49" y="233"/>
                </a:cubicBezTo>
                <a:cubicBezTo>
                  <a:pt x="49" y="233"/>
                  <a:pt x="49" y="233"/>
                  <a:pt x="49" y="233"/>
                </a:cubicBezTo>
                <a:cubicBezTo>
                  <a:pt x="48" y="233"/>
                  <a:pt x="48" y="234"/>
                  <a:pt x="47" y="235"/>
                </a:cubicBezTo>
                <a:cubicBezTo>
                  <a:pt x="48" y="233"/>
                  <a:pt x="49" y="231"/>
                  <a:pt x="50" y="229"/>
                </a:cubicBezTo>
                <a:cubicBezTo>
                  <a:pt x="52" y="228"/>
                  <a:pt x="53" y="226"/>
                  <a:pt x="55" y="224"/>
                </a:cubicBezTo>
                <a:cubicBezTo>
                  <a:pt x="55" y="225"/>
                  <a:pt x="54" y="226"/>
                  <a:pt x="53" y="227"/>
                </a:cubicBezTo>
                <a:cubicBezTo>
                  <a:pt x="52" y="228"/>
                  <a:pt x="53" y="228"/>
                  <a:pt x="52" y="229"/>
                </a:cubicBezTo>
                <a:cubicBezTo>
                  <a:pt x="52" y="229"/>
                  <a:pt x="52" y="230"/>
                  <a:pt x="52" y="229"/>
                </a:cubicBezTo>
                <a:cubicBezTo>
                  <a:pt x="52" y="231"/>
                  <a:pt x="50" y="232"/>
                  <a:pt x="50" y="233"/>
                </a:cubicBezTo>
                <a:close/>
                <a:moveTo>
                  <a:pt x="51" y="231"/>
                </a:moveTo>
                <a:cubicBezTo>
                  <a:pt x="51" y="231"/>
                  <a:pt x="50" y="231"/>
                  <a:pt x="50" y="231"/>
                </a:cubicBezTo>
                <a:cubicBezTo>
                  <a:pt x="50" y="232"/>
                  <a:pt x="50" y="232"/>
                  <a:pt x="51" y="231"/>
                </a:cubicBezTo>
                <a:close/>
                <a:moveTo>
                  <a:pt x="47" y="227"/>
                </a:moveTo>
                <a:cubicBezTo>
                  <a:pt x="47" y="226"/>
                  <a:pt x="48" y="225"/>
                  <a:pt x="48" y="225"/>
                </a:cubicBezTo>
                <a:cubicBezTo>
                  <a:pt x="47" y="225"/>
                  <a:pt x="47" y="225"/>
                  <a:pt x="47" y="225"/>
                </a:cubicBezTo>
                <a:cubicBezTo>
                  <a:pt x="48" y="226"/>
                  <a:pt x="46" y="226"/>
                  <a:pt x="47" y="227"/>
                </a:cubicBezTo>
                <a:close/>
                <a:moveTo>
                  <a:pt x="64" y="239"/>
                </a:moveTo>
                <a:cubicBezTo>
                  <a:pt x="64" y="238"/>
                  <a:pt x="65" y="238"/>
                  <a:pt x="64" y="238"/>
                </a:cubicBezTo>
                <a:cubicBezTo>
                  <a:pt x="64" y="238"/>
                  <a:pt x="64" y="238"/>
                  <a:pt x="64" y="238"/>
                </a:cubicBezTo>
                <a:cubicBezTo>
                  <a:pt x="65" y="238"/>
                  <a:pt x="63" y="239"/>
                  <a:pt x="64" y="239"/>
                </a:cubicBezTo>
                <a:close/>
                <a:moveTo>
                  <a:pt x="54" y="231"/>
                </a:moveTo>
                <a:cubicBezTo>
                  <a:pt x="53" y="232"/>
                  <a:pt x="53" y="232"/>
                  <a:pt x="53" y="232"/>
                </a:cubicBezTo>
                <a:cubicBezTo>
                  <a:pt x="53" y="231"/>
                  <a:pt x="53" y="231"/>
                  <a:pt x="53" y="231"/>
                </a:cubicBezTo>
                <a:cubicBezTo>
                  <a:pt x="53" y="231"/>
                  <a:pt x="52" y="231"/>
                  <a:pt x="52" y="231"/>
                </a:cubicBezTo>
                <a:cubicBezTo>
                  <a:pt x="52" y="232"/>
                  <a:pt x="53" y="232"/>
                  <a:pt x="52" y="232"/>
                </a:cubicBezTo>
                <a:cubicBezTo>
                  <a:pt x="51" y="232"/>
                  <a:pt x="51" y="234"/>
                  <a:pt x="50" y="235"/>
                </a:cubicBezTo>
                <a:cubicBezTo>
                  <a:pt x="50" y="235"/>
                  <a:pt x="51" y="236"/>
                  <a:pt x="51" y="235"/>
                </a:cubicBezTo>
                <a:cubicBezTo>
                  <a:pt x="52" y="235"/>
                  <a:pt x="50" y="235"/>
                  <a:pt x="51" y="235"/>
                </a:cubicBezTo>
                <a:cubicBezTo>
                  <a:pt x="51" y="235"/>
                  <a:pt x="52" y="235"/>
                  <a:pt x="52" y="234"/>
                </a:cubicBezTo>
                <a:cubicBezTo>
                  <a:pt x="51" y="234"/>
                  <a:pt x="51" y="234"/>
                  <a:pt x="51" y="233"/>
                </a:cubicBezTo>
                <a:cubicBezTo>
                  <a:pt x="52" y="233"/>
                  <a:pt x="52" y="232"/>
                  <a:pt x="53" y="232"/>
                </a:cubicBezTo>
                <a:cubicBezTo>
                  <a:pt x="53" y="232"/>
                  <a:pt x="53" y="233"/>
                  <a:pt x="53" y="233"/>
                </a:cubicBezTo>
                <a:cubicBezTo>
                  <a:pt x="54" y="232"/>
                  <a:pt x="54" y="231"/>
                  <a:pt x="53" y="231"/>
                </a:cubicBezTo>
                <a:cubicBezTo>
                  <a:pt x="53" y="231"/>
                  <a:pt x="54" y="231"/>
                  <a:pt x="54" y="231"/>
                </a:cubicBezTo>
                <a:close/>
                <a:moveTo>
                  <a:pt x="53" y="236"/>
                </a:moveTo>
                <a:cubicBezTo>
                  <a:pt x="54" y="237"/>
                  <a:pt x="51" y="238"/>
                  <a:pt x="52" y="239"/>
                </a:cubicBezTo>
                <a:cubicBezTo>
                  <a:pt x="53" y="237"/>
                  <a:pt x="55" y="235"/>
                  <a:pt x="56" y="233"/>
                </a:cubicBezTo>
                <a:cubicBezTo>
                  <a:pt x="55" y="234"/>
                  <a:pt x="55" y="235"/>
                  <a:pt x="54" y="235"/>
                </a:cubicBezTo>
                <a:cubicBezTo>
                  <a:pt x="54" y="236"/>
                  <a:pt x="54" y="236"/>
                  <a:pt x="54" y="235"/>
                </a:cubicBezTo>
                <a:cubicBezTo>
                  <a:pt x="54" y="236"/>
                  <a:pt x="53" y="237"/>
                  <a:pt x="53" y="236"/>
                </a:cubicBezTo>
                <a:close/>
                <a:moveTo>
                  <a:pt x="59" y="240"/>
                </a:moveTo>
                <a:cubicBezTo>
                  <a:pt x="59" y="240"/>
                  <a:pt x="60" y="240"/>
                  <a:pt x="60" y="240"/>
                </a:cubicBezTo>
                <a:cubicBezTo>
                  <a:pt x="60" y="239"/>
                  <a:pt x="60" y="240"/>
                  <a:pt x="59" y="239"/>
                </a:cubicBezTo>
                <a:cubicBezTo>
                  <a:pt x="60" y="239"/>
                  <a:pt x="59" y="239"/>
                  <a:pt x="59" y="239"/>
                </a:cubicBezTo>
                <a:cubicBezTo>
                  <a:pt x="60" y="240"/>
                  <a:pt x="59" y="240"/>
                  <a:pt x="59" y="240"/>
                </a:cubicBezTo>
                <a:close/>
                <a:moveTo>
                  <a:pt x="46" y="234"/>
                </a:moveTo>
                <a:cubicBezTo>
                  <a:pt x="47" y="234"/>
                  <a:pt x="47" y="233"/>
                  <a:pt x="47" y="233"/>
                </a:cubicBezTo>
                <a:cubicBezTo>
                  <a:pt x="46" y="234"/>
                  <a:pt x="46" y="232"/>
                  <a:pt x="46" y="233"/>
                </a:cubicBezTo>
                <a:cubicBezTo>
                  <a:pt x="46" y="233"/>
                  <a:pt x="46" y="233"/>
                  <a:pt x="46" y="233"/>
                </a:cubicBezTo>
                <a:cubicBezTo>
                  <a:pt x="46" y="233"/>
                  <a:pt x="46" y="234"/>
                  <a:pt x="46" y="234"/>
                </a:cubicBezTo>
                <a:close/>
                <a:moveTo>
                  <a:pt x="48" y="236"/>
                </a:moveTo>
                <a:cubicBezTo>
                  <a:pt x="48" y="237"/>
                  <a:pt x="49" y="237"/>
                  <a:pt x="49" y="238"/>
                </a:cubicBezTo>
                <a:cubicBezTo>
                  <a:pt x="49" y="237"/>
                  <a:pt x="51" y="237"/>
                  <a:pt x="51" y="236"/>
                </a:cubicBezTo>
                <a:cubicBezTo>
                  <a:pt x="50" y="236"/>
                  <a:pt x="50" y="236"/>
                  <a:pt x="49" y="237"/>
                </a:cubicBezTo>
                <a:cubicBezTo>
                  <a:pt x="49" y="236"/>
                  <a:pt x="50" y="236"/>
                  <a:pt x="49" y="235"/>
                </a:cubicBezTo>
                <a:cubicBezTo>
                  <a:pt x="49" y="236"/>
                  <a:pt x="49" y="236"/>
                  <a:pt x="48" y="236"/>
                </a:cubicBezTo>
                <a:close/>
                <a:moveTo>
                  <a:pt x="24" y="224"/>
                </a:moveTo>
                <a:cubicBezTo>
                  <a:pt x="24" y="223"/>
                  <a:pt x="24" y="224"/>
                  <a:pt x="25" y="223"/>
                </a:cubicBezTo>
                <a:cubicBezTo>
                  <a:pt x="24" y="223"/>
                  <a:pt x="24" y="223"/>
                  <a:pt x="23" y="223"/>
                </a:cubicBezTo>
                <a:cubicBezTo>
                  <a:pt x="24" y="224"/>
                  <a:pt x="24" y="223"/>
                  <a:pt x="24" y="224"/>
                </a:cubicBezTo>
                <a:cubicBezTo>
                  <a:pt x="24" y="224"/>
                  <a:pt x="24" y="224"/>
                  <a:pt x="24" y="224"/>
                </a:cubicBezTo>
                <a:close/>
                <a:moveTo>
                  <a:pt x="17" y="230"/>
                </a:moveTo>
                <a:cubicBezTo>
                  <a:pt x="18" y="228"/>
                  <a:pt x="19" y="228"/>
                  <a:pt x="19" y="227"/>
                </a:cubicBezTo>
                <a:cubicBezTo>
                  <a:pt x="19" y="227"/>
                  <a:pt x="16" y="229"/>
                  <a:pt x="17" y="230"/>
                </a:cubicBezTo>
                <a:close/>
                <a:moveTo>
                  <a:pt x="45" y="246"/>
                </a:moveTo>
                <a:cubicBezTo>
                  <a:pt x="45" y="246"/>
                  <a:pt x="46" y="247"/>
                  <a:pt x="46" y="247"/>
                </a:cubicBezTo>
                <a:cubicBezTo>
                  <a:pt x="45" y="247"/>
                  <a:pt x="45" y="248"/>
                  <a:pt x="45" y="248"/>
                </a:cubicBezTo>
                <a:cubicBezTo>
                  <a:pt x="46" y="248"/>
                  <a:pt x="46" y="247"/>
                  <a:pt x="47" y="247"/>
                </a:cubicBezTo>
                <a:cubicBezTo>
                  <a:pt x="47" y="247"/>
                  <a:pt x="47" y="247"/>
                  <a:pt x="47" y="247"/>
                </a:cubicBezTo>
                <a:cubicBezTo>
                  <a:pt x="46" y="247"/>
                  <a:pt x="46" y="245"/>
                  <a:pt x="45" y="246"/>
                </a:cubicBezTo>
                <a:close/>
                <a:moveTo>
                  <a:pt x="19" y="231"/>
                </a:moveTo>
                <a:cubicBezTo>
                  <a:pt x="19" y="231"/>
                  <a:pt x="18" y="231"/>
                  <a:pt x="18" y="231"/>
                </a:cubicBezTo>
                <a:cubicBezTo>
                  <a:pt x="19" y="232"/>
                  <a:pt x="19" y="230"/>
                  <a:pt x="18" y="230"/>
                </a:cubicBezTo>
                <a:cubicBezTo>
                  <a:pt x="18" y="231"/>
                  <a:pt x="19" y="230"/>
                  <a:pt x="19" y="231"/>
                </a:cubicBezTo>
                <a:close/>
                <a:moveTo>
                  <a:pt x="18" y="232"/>
                </a:moveTo>
                <a:cubicBezTo>
                  <a:pt x="18" y="234"/>
                  <a:pt x="17" y="234"/>
                  <a:pt x="17" y="235"/>
                </a:cubicBezTo>
                <a:cubicBezTo>
                  <a:pt x="17" y="235"/>
                  <a:pt x="17" y="234"/>
                  <a:pt x="18" y="234"/>
                </a:cubicBezTo>
                <a:cubicBezTo>
                  <a:pt x="18" y="233"/>
                  <a:pt x="19" y="232"/>
                  <a:pt x="18" y="232"/>
                </a:cubicBezTo>
                <a:cubicBezTo>
                  <a:pt x="17" y="232"/>
                  <a:pt x="18" y="233"/>
                  <a:pt x="18" y="232"/>
                </a:cubicBezTo>
                <a:close/>
                <a:moveTo>
                  <a:pt x="4" y="256"/>
                </a:moveTo>
                <a:cubicBezTo>
                  <a:pt x="5" y="255"/>
                  <a:pt x="5" y="254"/>
                  <a:pt x="6" y="253"/>
                </a:cubicBezTo>
                <a:cubicBezTo>
                  <a:pt x="5" y="254"/>
                  <a:pt x="4" y="255"/>
                  <a:pt x="4" y="256"/>
                </a:cubicBezTo>
                <a:close/>
                <a:moveTo>
                  <a:pt x="5" y="258"/>
                </a:moveTo>
                <a:cubicBezTo>
                  <a:pt x="6" y="257"/>
                  <a:pt x="6" y="258"/>
                  <a:pt x="6" y="257"/>
                </a:cubicBezTo>
                <a:cubicBezTo>
                  <a:pt x="6" y="257"/>
                  <a:pt x="6" y="256"/>
                  <a:pt x="6" y="257"/>
                </a:cubicBezTo>
                <a:cubicBezTo>
                  <a:pt x="6" y="257"/>
                  <a:pt x="6" y="257"/>
                  <a:pt x="6" y="257"/>
                </a:cubicBezTo>
                <a:cubicBezTo>
                  <a:pt x="5" y="257"/>
                  <a:pt x="5" y="257"/>
                  <a:pt x="5" y="258"/>
                </a:cubicBezTo>
                <a:close/>
                <a:moveTo>
                  <a:pt x="810" y="264"/>
                </a:moveTo>
                <a:cubicBezTo>
                  <a:pt x="810" y="263"/>
                  <a:pt x="808" y="261"/>
                  <a:pt x="809" y="261"/>
                </a:cubicBezTo>
                <a:cubicBezTo>
                  <a:pt x="810" y="263"/>
                  <a:pt x="809" y="259"/>
                  <a:pt x="809" y="258"/>
                </a:cubicBezTo>
                <a:cubicBezTo>
                  <a:pt x="810" y="258"/>
                  <a:pt x="811" y="261"/>
                  <a:pt x="811" y="261"/>
                </a:cubicBezTo>
                <a:cubicBezTo>
                  <a:pt x="809" y="256"/>
                  <a:pt x="809" y="255"/>
                  <a:pt x="807" y="251"/>
                </a:cubicBezTo>
                <a:cubicBezTo>
                  <a:pt x="808" y="254"/>
                  <a:pt x="807" y="252"/>
                  <a:pt x="806" y="253"/>
                </a:cubicBezTo>
                <a:cubicBezTo>
                  <a:pt x="806" y="253"/>
                  <a:pt x="807" y="260"/>
                  <a:pt x="805" y="261"/>
                </a:cubicBezTo>
                <a:cubicBezTo>
                  <a:pt x="805" y="261"/>
                  <a:pt x="804" y="259"/>
                  <a:pt x="804" y="259"/>
                </a:cubicBezTo>
                <a:cubicBezTo>
                  <a:pt x="803" y="261"/>
                  <a:pt x="804" y="266"/>
                  <a:pt x="801" y="262"/>
                </a:cubicBezTo>
                <a:cubicBezTo>
                  <a:pt x="805" y="271"/>
                  <a:pt x="805" y="267"/>
                  <a:pt x="806" y="266"/>
                </a:cubicBezTo>
                <a:cubicBezTo>
                  <a:pt x="806" y="266"/>
                  <a:pt x="810" y="269"/>
                  <a:pt x="808" y="265"/>
                </a:cubicBezTo>
                <a:cubicBezTo>
                  <a:pt x="809" y="266"/>
                  <a:pt x="810" y="269"/>
                  <a:pt x="810" y="268"/>
                </a:cubicBezTo>
                <a:cubicBezTo>
                  <a:pt x="811" y="267"/>
                  <a:pt x="808" y="263"/>
                  <a:pt x="810" y="264"/>
                </a:cubicBezTo>
                <a:close/>
                <a:moveTo>
                  <a:pt x="440" y="4"/>
                </a:moveTo>
                <a:cubicBezTo>
                  <a:pt x="437" y="3"/>
                  <a:pt x="437" y="4"/>
                  <a:pt x="434" y="4"/>
                </a:cubicBezTo>
                <a:cubicBezTo>
                  <a:pt x="434" y="3"/>
                  <a:pt x="433" y="3"/>
                  <a:pt x="433" y="3"/>
                </a:cubicBezTo>
                <a:cubicBezTo>
                  <a:pt x="435" y="3"/>
                  <a:pt x="437" y="3"/>
                  <a:pt x="438" y="2"/>
                </a:cubicBezTo>
                <a:cubicBezTo>
                  <a:pt x="434" y="2"/>
                  <a:pt x="429" y="3"/>
                  <a:pt x="425" y="3"/>
                </a:cubicBezTo>
                <a:cubicBezTo>
                  <a:pt x="428" y="3"/>
                  <a:pt x="433" y="4"/>
                  <a:pt x="437" y="4"/>
                </a:cubicBezTo>
                <a:cubicBezTo>
                  <a:pt x="436" y="4"/>
                  <a:pt x="434" y="4"/>
                  <a:pt x="434" y="4"/>
                </a:cubicBezTo>
                <a:cubicBezTo>
                  <a:pt x="439" y="4"/>
                  <a:pt x="441" y="4"/>
                  <a:pt x="443" y="5"/>
                </a:cubicBezTo>
                <a:cubicBezTo>
                  <a:pt x="442" y="4"/>
                  <a:pt x="446" y="5"/>
                  <a:pt x="446" y="5"/>
                </a:cubicBezTo>
                <a:cubicBezTo>
                  <a:pt x="444" y="4"/>
                  <a:pt x="444" y="5"/>
                  <a:pt x="440" y="4"/>
                </a:cubicBezTo>
                <a:close/>
                <a:moveTo>
                  <a:pt x="399" y="5"/>
                </a:moveTo>
                <a:cubicBezTo>
                  <a:pt x="398" y="4"/>
                  <a:pt x="401" y="4"/>
                  <a:pt x="398" y="4"/>
                </a:cubicBezTo>
                <a:cubicBezTo>
                  <a:pt x="393" y="5"/>
                  <a:pt x="386" y="4"/>
                  <a:pt x="382" y="5"/>
                </a:cubicBezTo>
                <a:cubicBezTo>
                  <a:pt x="385" y="5"/>
                  <a:pt x="389" y="5"/>
                  <a:pt x="390" y="6"/>
                </a:cubicBezTo>
                <a:cubicBezTo>
                  <a:pt x="395" y="5"/>
                  <a:pt x="398" y="6"/>
                  <a:pt x="400" y="5"/>
                </a:cubicBezTo>
                <a:lnTo>
                  <a:pt x="399" y="5"/>
                </a:lnTo>
                <a:close/>
                <a:moveTo>
                  <a:pt x="142" y="101"/>
                </a:moveTo>
                <a:cubicBezTo>
                  <a:pt x="142" y="102"/>
                  <a:pt x="141" y="103"/>
                  <a:pt x="143" y="102"/>
                </a:cubicBezTo>
                <a:cubicBezTo>
                  <a:pt x="147" y="98"/>
                  <a:pt x="152" y="95"/>
                  <a:pt x="156" y="91"/>
                </a:cubicBezTo>
                <a:cubicBezTo>
                  <a:pt x="154" y="92"/>
                  <a:pt x="153" y="93"/>
                  <a:pt x="152" y="94"/>
                </a:cubicBezTo>
                <a:cubicBezTo>
                  <a:pt x="153" y="93"/>
                  <a:pt x="154" y="92"/>
                  <a:pt x="154" y="91"/>
                </a:cubicBezTo>
                <a:cubicBezTo>
                  <a:pt x="149" y="95"/>
                  <a:pt x="141" y="101"/>
                  <a:pt x="134" y="107"/>
                </a:cubicBezTo>
                <a:cubicBezTo>
                  <a:pt x="135" y="107"/>
                  <a:pt x="140" y="103"/>
                  <a:pt x="142" y="101"/>
                </a:cubicBezTo>
                <a:close/>
                <a:moveTo>
                  <a:pt x="84" y="158"/>
                </a:moveTo>
                <a:cubicBezTo>
                  <a:pt x="84" y="159"/>
                  <a:pt x="84" y="160"/>
                  <a:pt x="83" y="160"/>
                </a:cubicBezTo>
                <a:cubicBezTo>
                  <a:pt x="83" y="161"/>
                  <a:pt x="83" y="162"/>
                  <a:pt x="84" y="161"/>
                </a:cubicBezTo>
                <a:cubicBezTo>
                  <a:pt x="84" y="161"/>
                  <a:pt x="84" y="161"/>
                  <a:pt x="84" y="161"/>
                </a:cubicBezTo>
                <a:cubicBezTo>
                  <a:pt x="84" y="160"/>
                  <a:pt x="84" y="160"/>
                  <a:pt x="84" y="160"/>
                </a:cubicBezTo>
                <a:cubicBezTo>
                  <a:pt x="85" y="160"/>
                  <a:pt x="84" y="161"/>
                  <a:pt x="85" y="161"/>
                </a:cubicBezTo>
                <a:cubicBezTo>
                  <a:pt x="85" y="160"/>
                  <a:pt x="86" y="160"/>
                  <a:pt x="85" y="160"/>
                </a:cubicBezTo>
                <a:cubicBezTo>
                  <a:pt x="85" y="160"/>
                  <a:pt x="85" y="160"/>
                  <a:pt x="85" y="160"/>
                </a:cubicBezTo>
                <a:cubicBezTo>
                  <a:pt x="85" y="160"/>
                  <a:pt x="85" y="159"/>
                  <a:pt x="85" y="159"/>
                </a:cubicBezTo>
                <a:cubicBezTo>
                  <a:pt x="85" y="159"/>
                  <a:pt x="86" y="159"/>
                  <a:pt x="87" y="158"/>
                </a:cubicBezTo>
                <a:cubicBezTo>
                  <a:pt x="85" y="159"/>
                  <a:pt x="86" y="157"/>
                  <a:pt x="84" y="158"/>
                </a:cubicBezTo>
                <a:close/>
                <a:moveTo>
                  <a:pt x="103" y="180"/>
                </a:moveTo>
                <a:cubicBezTo>
                  <a:pt x="102" y="180"/>
                  <a:pt x="102" y="181"/>
                  <a:pt x="102" y="181"/>
                </a:cubicBezTo>
                <a:cubicBezTo>
                  <a:pt x="102" y="181"/>
                  <a:pt x="103" y="181"/>
                  <a:pt x="103" y="181"/>
                </a:cubicBezTo>
                <a:cubicBezTo>
                  <a:pt x="103" y="181"/>
                  <a:pt x="102" y="181"/>
                  <a:pt x="103" y="182"/>
                </a:cubicBezTo>
                <a:cubicBezTo>
                  <a:pt x="103" y="182"/>
                  <a:pt x="103" y="181"/>
                  <a:pt x="104" y="181"/>
                </a:cubicBezTo>
                <a:cubicBezTo>
                  <a:pt x="103" y="182"/>
                  <a:pt x="103" y="182"/>
                  <a:pt x="103" y="183"/>
                </a:cubicBezTo>
                <a:cubicBezTo>
                  <a:pt x="103" y="182"/>
                  <a:pt x="104" y="182"/>
                  <a:pt x="104" y="181"/>
                </a:cubicBezTo>
                <a:cubicBezTo>
                  <a:pt x="103" y="182"/>
                  <a:pt x="104" y="180"/>
                  <a:pt x="103" y="180"/>
                </a:cubicBezTo>
                <a:close/>
                <a:moveTo>
                  <a:pt x="77" y="160"/>
                </a:moveTo>
                <a:cubicBezTo>
                  <a:pt x="79" y="161"/>
                  <a:pt x="79" y="158"/>
                  <a:pt x="80" y="158"/>
                </a:cubicBezTo>
                <a:cubicBezTo>
                  <a:pt x="80" y="157"/>
                  <a:pt x="80" y="157"/>
                  <a:pt x="80" y="157"/>
                </a:cubicBezTo>
                <a:cubicBezTo>
                  <a:pt x="79" y="157"/>
                  <a:pt x="78" y="159"/>
                  <a:pt x="77" y="160"/>
                </a:cubicBezTo>
                <a:close/>
                <a:moveTo>
                  <a:pt x="81" y="163"/>
                </a:moveTo>
                <a:cubicBezTo>
                  <a:pt x="81" y="163"/>
                  <a:pt x="81" y="164"/>
                  <a:pt x="81" y="164"/>
                </a:cubicBezTo>
                <a:cubicBezTo>
                  <a:pt x="81" y="164"/>
                  <a:pt x="80" y="165"/>
                  <a:pt x="80" y="165"/>
                </a:cubicBezTo>
                <a:cubicBezTo>
                  <a:pt x="82" y="164"/>
                  <a:pt x="83" y="163"/>
                  <a:pt x="83" y="162"/>
                </a:cubicBezTo>
                <a:cubicBezTo>
                  <a:pt x="83" y="161"/>
                  <a:pt x="83" y="161"/>
                  <a:pt x="82" y="161"/>
                </a:cubicBezTo>
                <a:cubicBezTo>
                  <a:pt x="81" y="161"/>
                  <a:pt x="82" y="163"/>
                  <a:pt x="81" y="163"/>
                </a:cubicBezTo>
                <a:close/>
                <a:moveTo>
                  <a:pt x="95" y="192"/>
                </a:moveTo>
                <a:cubicBezTo>
                  <a:pt x="95" y="192"/>
                  <a:pt x="95" y="192"/>
                  <a:pt x="94" y="192"/>
                </a:cubicBezTo>
                <a:cubicBezTo>
                  <a:pt x="94" y="192"/>
                  <a:pt x="94" y="193"/>
                  <a:pt x="94" y="193"/>
                </a:cubicBezTo>
                <a:cubicBezTo>
                  <a:pt x="93" y="193"/>
                  <a:pt x="93" y="194"/>
                  <a:pt x="94" y="194"/>
                </a:cubicBezTo>
                <a:cubicBezTo>
                  <a:pt x="93" y="194"/>
                  <a:pt x="91" y="196"/>
                  <a:pt x="91" y="197"/>
                </a:cubicBezTo>
                <a:cubicBezTo>
                  <a:pt x="91" y="197"/>
                  <a:pt x="91" y="197"/>
                  <a:pt x="91" y="197"/>
                </a:cubicBezTo>
                <a:cubicBezTo>
                  <a:pt x="91" y="198"/>
                  <a:pt x="90" y="198"/>
                  <a:pt x="90" y="199"/>
                </a:cubicBezTo>
                <a:cubicBezTo>
                  <a:pt x="91" y="197"/>
                  <a:pt x="92" y="197"/>
                  <a:pt x="93" y="197"/>
                </a:cubicBezTo>
                <a:cubicBezTo>
                  <a:pt x="93" y="197"/>
                  <a:pt x="93" y="197"/>
                  <a:pt x="93" y="196"/>
                </a:cubicBezTo>
                <a:cubicBezTo>
                  <a:pt x="93" y="196"/>
                  <a:pt x="94" y="195"/>
                  <a:pt x="94" y="195"/>
                </a:cubicBezTo>
                <a:cubicBezTo>
                  <a:pt x="94" y="195"/>
                  <a:pt x="94" y="195"/>
                  <a:pt x="94" y="196"/>
                </a:cubicBezTo>
                <a:cubicBezTo>
                  <a:pt x="95" y="194"/>
                  <a:pt x="95" y="192"/>
                  <a:pt x="96" y="193"/>
                </a:cubicBezTo>
                <a:cubicBezTo>
                  <a:pt x="96" y="193"/>
                  <a:pt x="96" y="193"/>
                  <a:pt x="96" y="193"/>
                </a:cubicBezTo>
                <a:cubicBezTo>
                  <a:pt x="97" y="193"/>
                  <a:pt x="97" y="193"/>
                  <a:pt x="97" y="192"/>
                </a:cubicBezTo>
                <a:cubicBezTo>
                  <a:pt x="96" y="193"/>
                  <a:pt x="97" y="192"/>
                  <a:pt x="96" y="192"/>
                </a:cubicBezTo>
                <a:cubicBezTo>
                  <a:pt x="96" y="193"/>
                  <a:pt x="96" y="192"/>
                  <a:pt x="95" y="192"/>
                </a:cubicBezTo>
                <a:close/>
                <a:moveTo>
                  <a:pt x="65" y="175"/>
                </a:moveTo>
                <a:cubicBezTo>
                  <a:pt x="64" y="175"/>
                  <a:pt x="64" y="175"/>
                  <a:pt x="63" y="175"/>
                </a:cubicBezTo>
                <a:cubicBezTo>
                  <a:pt x="63" y="175"/>
                  <a:pt x="63" y="175"/>
                  <a:pt x="63" y="176"/>
                </a:cubicBezTo>
                <a:cubicBezTo>
                  <a:pt x="64" y="176"/>
                  <a:pt x="64" y="176"/>
                  <a:pt x="64" y="177"/>
                </a:cubicBezTo>
                <a:cubicBezTo>
                  <a:pt x="65" y="175"/>
                  <a:pt x="66" y="175"/>
                  <a:pt x="67" y="173"/>
                </a:cubicBezTo>
                <a:cubicBezTo>
                  <a:pt x="65" y="173"/>
                  <a:pt x="66" y="174"/>
                  <a:pt x="65" y="175"/>
                </a:cubicBezTo>
                <a:close/>
                <a:moveTo>
                  <a:pt x="45" y="240"/>
                </a:moveTo>
                <a:cubicBezTo>
                  <a:pt x="46" y="241"/>
                  <a:pt x="46" y="241"/>
                  <a:pt x="46" y="241"/>
                </a:cubicBezTo>
                <a:cubicBezTo>
                  <a:pt x="45" y="241"/>
                  <a:pt x="45" y="242"/>
                  <a:pt x="44" y="243"/>
                </a:cubicBezTo>
                <a:cubicBezTo>
                  <a:pt x="44" y="243"/>
                  <a:pt x="43" y="243"/>
                  <a:pt x="43" y="243"/>
                </a:cubicBezTo>
                <a:cubicBezTo>
                  <a:pt x="43" y="244"/>
                  <a:pt x="43" y="244"/>
                  <a:pt x="42" y="245"/>
                </a:cubicBezTo>
                <a:cubicBezTo>
                  <a:pt x="43" y="245"/>
                  <a:pt x="43" y="245"/>
                  <a:pt x="44" y="244"/>
                </a:cubicBezTo>
                <a:cubicBezTo>
                  <a:pt x="44" y="244"/>
                  <a:pt x="44" y="244"/>
                  <a:pt x="44" y="244"/>
                </a:cubicBezTo>
                <a:cubicBezTo>
                  <a:pt x="44" y="244"/>
                  <a:pt x="45" y="243"/>
                  <a:pt x="45" y="244"/>
                </a:cubicBezTo>
                <a:cubicBezTo>
                  <a:pt x="45" y="241"/>
                  <a:pt x="47" y="241"/>
                  <a:pt x="48" y="239"/>
                </a:cubicBezTo>
                <a:cubicBezTo>
                  <a:pt x="47" y="238"/>
                  <a:pt x="48" y="238"/>
                  <a:pt x="48" y="237"/>
                </a:cubicBezTo>
                <a:cubicBezTo>
                  <a:pt x="47" y="238"/>
                  <a:pt x="47" y="240"/>
                  <a:pt x="45" y="240"/>
                </a:cubicBezTo>
                <a:close/>
                <a:moveTo>
                  <a:pt x="820" y="180"/>
                </a:moveTo>
                <a:cubicBezTo>
                  <a:pt x="820" y="181"/>
                  <a:pt x="820" y="181"/>
                  <a:pt x="820" y="181"/>
                </a:cubicBezTo>
                <a:cubicBezTo>
                  <a:pt x="821" y="181"/>
                  <a:pt x="820" y="180"/>
                  <a:pt x="820" y="180"/>
                </a:cubicBezTo>
                <a:close/>
                <a:moveTo>
                  <a:pt x="866" y="171"/>
                </a:moveTo>
                <a:cubicBezTo>
                  <a:pt x="865" y="171"/>
                  <a:pt x="865" y="172"/>
                  <a:pt x="865" y="172"/>
                </a:cubicBezTo>
                <a:cubicBezTo>
                  <a:pt x="865" y="172"/>
                  <a:pt x="866" y="172"/>
                  <a:pt x="866" y="171"/>
                </a:cubicBezTo>
                <a:close/>
                <a:moveTo>
                  <a:pt x="867" y="170"/>
                </a:moveTo>
                <a:cubicBezTo>
                  <a:pt x="867" y="170"/>
                  <a:pt x="866" y="171"/>
                  <a:pt x="866" y="171"/>
                </a:cubicBezTo>
                <a:cubicBezTo>
                  <a:pt x="867" y="171"/>
                  <a:pt x="867" y="170"/>
                  <a:pt x="867" y="170"/>
                </a:cubicBezTo>
                <a:close/>
                <a:moveTo>
                  <a:pt x="861" y="164"/>
                </a:moveTo>
                <a:cubicBezTo>
                  <a:pt x="861" y="164"/>
                  <a:pt x="861" y="165"/>
                  <a:pt x="861" y="165"/>
                </a:cubicBezTo>
                <a:cubicBezTo>
                  <a:pt x="861" y="164"/>
                  <a:pt x="861" y="164"/>
                  <a:pt x="861" y="164"/>
                </a:cubicBezTo>
                <a:close/>
                <a:moveTo>
                  <a:pt x="868" y="162"/>
                </a:moveTo>
                <a:cubicBezTo>
                  <a:pt x="868" y="163"/>
                  <a:pt x="868" y="163"/>
                  <a:pt x="868" y="164"/>
                </a:cubicBezTo>
                <a:cubicBezTo>
                  <a:pt x="868" y="163"/>
                  <a:pt x="868" y="162"/>
                  <a:pt x="868" y="162"/>
                </a:cubicBezTo>
                <a:close/>
                <a:moveTo>
                  <a:pt x="837" y="147"/>
                </a:moveTo>
                <a:cubicBezTo>
                  <a:pt x="837" y="148"/>
                  <a:pt x="837" y="150"/>
                  <a:pt x="836" y="151"/>
                </a:cubicBezTo>
                <a:cubicBezTo>
                  <a:pt x="837" y="150"/>
                  <a:pt x="837" y="148"/>
                  <a:pt x="837" y="147"/>
                </a:cubicBezTo>
                <a:close/>
                <a:moveTo>
                  <a:pt x="852" y="150"/>
                </a:moveTo>
                <a:cubicBezTo>
                  <a:pt x="852" y="149"/>
                  <a:pt x="852" y="149"/>
                  <a:pt x="852" y="149"/>
                </a:cubicBezTo>
                <a:cubicBezTo>
                  <a:pt x="852" y="148"/>
                  <a:pt x="853" y="145"/>
                  <a:pt x="852" y="146"/>
                </a:cubicBezTo>
                <a:cubicBezTo>
                  <a:pt x="852" y="147"/>
                  <a:pt x="851" y="150"/>
                  <a:pt x="851" y="151"/>
                </a:cubicBezTo>
                <a:cubicBezTo>
                  <a:pt x="852" y="151"/>
                  <a:pt x="852" y="150"/>
                  <a:pt x="852" y="150"/>
                </a:cubicBezTo>
                <a:close/>
                <a:moveTo>
                  <a:pt x="857" y="134"/>
                </a:moveTo>
                <a:cubicBezTo>
                  <a:pt x="857" y="134"/>
                  <a:pt x="857" y="134"/>
                  <a:pt x="857" y="134"/>
                </a:cubicBezTo>
                <a:cubicBezTo>
                  <a:pt x="857" y="135"/>
                  <a:pt x="857" y="135"/>
                  <a:pt x="857" y="135"/>
                </a:cubicBezTo>
                <a:lnTo>
                  <a:pt x="857" y="134"/>
                </a:lnTo>
                <a:close/>
                <a:moveTo>
                  <a:pt x="855" y="121"/>
                </a:moveTo>
                <a:cubicBezTo>
                  <a:pt x="855" y="119"/>
                  <a:pt x="855" y="121"/>
                  <a:pt x="855" y="122"/>
                </a:cubicBezTo>
                <a:cubicBezTo>
                  <a:pt x="854" y="122"/>
                  <a:pt x="855" y="122"/>
                  <a:pt x="855" y="122"/>
                </a:cubicBezTo>
                <a:cubicBezTo>
                  <a:pt x="854" y="123"/>
                  <a:pt x="853" y="126"/>
                  <a:pt x="854" y="127"/>
                </a:cubicBezTo>
                <a:cubicBezTo>
                  <a:pt x="854" y="125"/>
                  <a:pt x="855" y="123"/>
                  <a:pt x="855" y="121"/>
                </a:cubicBezTo>
                <a:close/>
                <a:moveTo>
                  <a:pt x="861" y="127"/>
                </a:moveTo>
                <a:cubicBezTo>
                  <a:pt x="861" y="127"/>
                  <a:pt x="861" y="128"/>
                  <a:pt x="861" y="128"/>
                </a:cubicBezTo>
                <a:cubicBezTo>
                  <a:pt x="862" y="128"/>
                  <a:pt x="862" y="127"/>
                  <a:pt x="861" y="127"/>
                </a:cubicBezTo>
                <a:close/>
                <a:moveTo>
                  <a:pt x="843" y="120"/>
                </a:moveTo>
                <a:cubicBezTo>
                  <a:pt x="843" y="121"/>
                  <a:pt x="842" y="121"/>
                  <a:pt x="842" y="122"/>
                </a:cubicBezTo>
                <a:cubicBezTo>
                  <a:pt x="843" y="121"/>
                  <a:pt x="843" y="120"/>
                  <a:pt x="843" y="120"/>
                </a:cubicBezTo>
                <a:close/>
                <a:moveTo>
                  <a:pt x="859" y="124"/>
                </a:moveTo>
                <a:cubicBezTo>
                  <a:pt x="859" y="125"/>
                  <a:pt x="859" y="126"/>
                  <a:pt x="859" y="126"/>
                </a:cubicBezTo>
                <a:cubicBezTo>
                  <a:pt x="859" y="125"/>
                  <a:pt x="860" y="124"/>
                  <a:pt x="859" y="124"/>
                </a:cubicBezTo>
                <a:close/>
                <a:moveTo>
                  <a:pt x="862" y="124"/>
                </a:moveTo>
                <a:cubicBezTo>
                  <a:pt x="862" y="124"/>
                  <a:pt x="861" y="125"/>
                  <a:pt x="862" y="126"/>
                </a:cubicBezTo>
                <a:cubicBezTo>
                  <a:pt x="862" y="125"/>
                  <a:pt x="862" y="124"/>
                  <a:pt x="862" y="124"/>
                </a:cubicBezTo>
                <a:close/>
                <a:moveTo>
                  <a:pt x="839" y="118"/>
                </a:moveTo>
                <a:cubicBezTo>
                  <a:pt x="839" y="118"/>
                  <a:pt x="839" y="119"/>
                  <a:pt x="839" y="119"/>
                </a:cubicBezTo>
                <a:cubicBezTo>
                  <a:pt x="839" y="119"/>
                  <a:pt x="839" y="118"/>
                  <a:pt x="839" y="118"/>
                </a:cubicBezTo>
                <a:close/>
                <a:moveTo>
                  <a:pt x="844" y="116"/>
                </a:moveTo>
                <a:cubicBezTo>
                  <a:pt x="843" y="117"/>
                  <a:pt x="843" y="119"/>
                  <a:pt x="843" y="119"/>
                </a:cubicBezTo>
                <a:cubicBezTo>
                  <a:pt x="843" y="118"/>
                  <a:pt x="844" y="117"/>
                  <a:pt x="844" y="116"/>
                </a:cubicBezTo>
                <a:close/>
                <a:moveTo>
                  <a:pt x="862" y="120"/>
                </a:moveTo>
                <a:cubicBezTo>
                  <a:pt x="862" y="121"/>
                  <a:pt x="861" y="122"/>
                  <a:pt x="862" y="123"/>
                </a:cubicBezTo>
                <a:cubicBezTo>
                  <a:pt x="862" y="122"/>
                  <a:pt x="863" y="121"/>
                  <a:pt x="862" y="120"/>
                </a:cubicBezTo>
                <a:close/>
                <a:moveTo>
                  <a:pt x="855" y="118"/>
                </a:moveTo>
                <a:cubicBezTo>
                  <a:pt x="855" y="118"/>
                  <a:pt x="855" y="119"/>
                  <a:pt x="855" y="119"/>
                </a:cubicBezTo>
                <a:cubicBezTo>
                  <a:pt x="855" y="119"/>
                  <a:pt x="856" y="118"/>
                  <a:pt x="855" y="118"/>
                </a:cubicBezTo>
                <a:close/>
                <a:moveTo>
                  <a:pt x="858" y="117"/>
                </a:moveTo>
                <a:cubicBezTo>
                  <a:pt x="857" y="117"/>
                  <a:pt x="857" y="118"/>
                  <a:pt x="857" y="118"/>
                </a:cubicBezTo>
                <a:cubicBezTo>
                  <a:pt x="857" y="118"/>
                  <a:pt x="858" y="117"/>
                  <a:pt x="858" y="117"/>
                </a:cubicBezTo>
                <a:close/>
                <a:moveTo>
                  <a:pt x="860" y="116"/>
                </a:moveTo>
                <a:cubicBezTo>
                  <a:pt x="860" y="116"/>
                  <a:pt x="860" y="116"/>
                  <a:pt x="860" y="116"/>
                </a:cubicBezTo>
                <a:cubicBezTo>
                  <a:pt x="859" y="115"/>
                  <a:pt x="859" y="117"/>
                  <a:pt x="859" y="117"/>
                </a:cubicBezTo>
                <a:cubicBezTo>
                  <a:pt x="860" y="117"/>
                  <a:pt x="859" y="117"/>
                  <a:pt x="860" y="116"/>
                </a:cubicBezTo>
                <a:close/>
                <a:moveTo>
                  <a:pt x="849" y="110"/>
                </a:moveTo>
                <a:cubicBezTo>
                  <a:pt x="848" y="113"/>
                  <a:pt x="849" y="111"/>
                  <a:pt x="849" y="110"/>
                </a:cubicBezTo>
                <a:close/>
                <a:moveTo>
                  <a:pt x="845" y="105"/>
                </a:moveTo>
                <a:cubicBezTo>
                  <a:pt x="844" y="106"/>
                  <a:pt x="844" y="106"/>
                  <a:pt x="844" y="107"/>
                </a:cubicBezTo>
                <a:cubicBezTo>
                  <a:pt x="844" y="107"/>
                  <a:pt x="845" y="105"/>
                  <a:pt x="845" y="105"/>
                </a:cubicBezTo>
                <a:close/>
                <a:moveTo>
                  <a:pt x="844" y="105"/>
                </a:moveTo>
                <a:cubicBezTo>
                  <a:pt x="843" y="105"/>
                  <a:pt x="843" y="106"/>
                  <a:pt x="843" y="106"/>
                </a:cubicBezTo>
                <a:lnTo>
                  <a:pt x="844" y="105"/>
                </a:lnTo>
                <a:close/>
                <a:moveTo>
                  <a:pt x="836" y="101"/>
                </a:moveTo>
                <a:cubicBezTo>
                  <a:pt x="836" y="102"/>
                  <a:pt x="836" y="102"/>
                  <a:pt x="836" y="102"/>
                </a:cubicBezTo>
                <a:cubicBezTo>
                  <a:pt x="836" y="102"/>
                  <a:pt x="836" y="101"/>
                  <a:pt x="836" y="101"/>
                </a:cubicBezTo>
                <a:close/>
                <a:moveTo>
                  <a:pt x="838" y="98"/>
                </a:moveTo>
                <a:cubicBezTo>
                  <a:pt x="839" y="95"/>
                  <a:pt x="838" y="96"/>
                  <a:pt x="838" y="98"/>
                </a:cubicBezTo>
                <a:close/>
                <a:moveTo>
                  <a:pt x="828" y="135"/>
                </a:moveTo>
                <a:cubicBezTo>
                  <a:pt x="828" y="136"/>
                  <a:pt x="828" y="137"/>
                  <a:pt x="827" y="137"/>
                </a:cubicBezTo>
                <a:cubicBezTo>
                  <a:pt x="828" y="138"/>
                  <a:pt x="828" y="138"/>
                  <a:pt x="828" y="138"/>
                </a:cubicBezTo>
                <a:cubicBezTo>
                  <a:pt x="828" y="137"/>
                  <a:pt x="829" y="136"/>
                  <a:pt x="828" y="135"/>
                </a:cubicBezTo>
                <a:close/>
                <a:moveTo>
                  <a:pt x="846" y="121"/>
                </a:moveTo>
                <a:cubicBezTo>
                  <a:pt x="847" y="121"/>
                  <a:pt x="846" y="122"/>
                  <a:pt x="846" y="123"/>
                </a:cubicBezTo>
                <a:cubicBezTo>
                  <a:pt x="847" y="121"/>
                  <a:pt x="848" y="117"/>
                  <a:pt x="848" y="115"/>
                </a:cubicBezTo>
                <a:cubicBezTo>
                  <a:pt x="848" y="117"/>
                  <a:pt x="846" y="118"/>
                  <a:pt x="847" y="119"/>
                </a:cubicBezTo>
                <a:cubicBezTo>
                  <a:pt x="847" y="119"/>
                  <a:pt x="847" y="119"/>
                  <a:pt x="847" y="118"/>
                </a:cubicBezTo>
                <a:cubicBezTo>
                  <a:pt x="846" y="119"/>
                  <a:pt x="846" y="120"/>
                  <a:pt x="846" y="121"/>
                </a:cubicBezTo>
                <a:cubicBezTo>
                  <a:pt x="846" y="121"/>
                  <a:pt x="846" y="120"/>
                  <a:pt x="846" y="120"/>
                </a:cubicBezTo>
                <a:cubicBezTo>
                  <a:pt x="846" y="121"/>
                  <a:pt x="845" y="121"/>
                  <a:pt x="845" y="121"/>
                </a:cubicBezTo>
                <a:cubicBezTo>
                  <a:pt x="846" y="122"/>
                  <a:pt x="846" y="121"/>
                  <a:pt x="846" y="121"/>
                </a:cubicBezTo>
                <a:close/>
                <a:moveTo>
                  <a:pt x="860" y="122"/>
                </a:moveTo>
                <a:cubicBezTo>
                  <a:pt x="860" y="122"/>
                  <a:pt x="859" y="123"/>
                  <a:pt x="860" y="123"/>
                </a:cubicBezTo>
                <a:cubicBezTo>
                  <a:pt x="860" y="123"/>
                  <a:pt x="860" y="123"/>
                  <a:pt x="860" y="123"/>
                </a:cubicBezTo>
                <a:cubicBezTo>
                  <a:pt x="859" y="124"/>
                  <a:pt x="860" y="122"/>
                  <a:pt x="860" y="122"/>
                </a:cubicBezTo>
                <a:close/>
                <a:moveTo>
                  <a:pt x="861" y="115"/>
                </a:moveTo>
                <a:cubicBezTo>
                  <a:pt x="861" y="115"/>
                  <a:pt x="861" y="115"/>
                  <a:pt x="861" y="115"/>
                </a:cubicBezTo>
                <a:cubicBezTo>
                  <a:pt x="862" y="117"/>
                  <a:pt x="859" y="120"/>
                  <a:pt x="860" y="122"/>
                </a:cubicBezTo>
                <a:cubicBezTo>
                  <a:pt x="860" y="118"/>
                  <a:pt x="862" y="115"/>
                  <a:pt x="862" y="112"/>
                </a:cubicBezTo>
                <a:cubicBezTo>
                  <a:pt x="862" y="112"/>
                  <a:pt x="862" y="111"/>
                  <a:pt x="862" y="111"/>
                </a:cubicBezTo>
                <a:cubicBezTo>
                  <a:pt x="862" y="110"/>
                  <a:pt x="864" y="107"/>
                  <a:pt x="863" y="106"/>
                </a:cubicBezTo>
                <a:cubicBezTo>
                  <a:pt x="863" y="107"/>
                  <a:pt x="862" y="108"/>
                  <a:pt x="862" y="110"/>
                </a:cubicBezTo>
                <a:cubicBezTo>
                  <a:pt x="861" y="109"/>
                  <a:pt x="861" y="109"/>
                  <a:pt x="861" y="109"/>
                </a:cubicBezTo>
                <a:cubicBezTo>
                  <a:pt x="862" y="111"/>
                  <a:pt x="861" y="114"/>
                  <a:pt x="861" y="115"/>
                </a:cubicBezTo>
                <a:close/>
                <a:moveTo>
                  <a:pt x="842" y="104"/>
                </a:moveTo>
                <a:cubicBezTo>
                  <a:pt x="842" y="105"/>
                  <a:pt x="842" y="105"/>
                  <a:pt x="842" y="106"/>
                </a:cubicBezTo>
                <a:cubicBezTo>
                  <a:pt x="843" y="105"/>
                  <a:pt x="842" y="104"/>
                  <a:pt x="842" y="104"/>
                </a:cubicBezTo>
                <a:close/>
                <a:moveTo>
                  <a:pt x="707" y="252"/>
                </a:moveTo>
                <a:cubicBezTo>
                  <a:pt x="708" y="252"/>
                  <a:pt x="709" y="252"/>
                  <a:pt x="710" y="253"/>
                </a:cubicBezTo>
                <a:cubicBezTo>
                  <a:pt x="710" y="254"/>
                  <a:pt x="709" y="255"/>
                  <a:pt x="710" y="256"/>
                </a:cubicBezTo>
                <a:cubicBezTo>
                  <a:pt x="712" y="257"/>
                  <a:pt x="715" y="253"/>
                  <a:pt x="715" y="256"/>
                </a:cubicBezTo>
                <a:cubicBezTo>
                  <a:pt x="717" y="258"/>
                  <a:pt x="720" y="259"/>
                  <a:pt x="723" y="259"/>
                </a:cubicBezTo>
                <a:cubicBezTo>
                  <a:pt x="725" y="260"/>
                  <a:pt x="726" y="261"/>
                  <a:pt x="728" y="262"/>
                </a:cubicBezTo>
                <a:cubicBezTo>
                  <a:pt x="730" y="262"/>
                  <a:pt x="733" y="262"/>
                  <a:pt x="734" y="263"/>
                </a:cubicBezTo>
                <a:cubicBezTo>
                  <a:pt x="736" y="263"/>
                  <a:pt x="737" y="264"/>
                  <a:pt x="739" y="265"/>
                </a:cubicBezTo>
                <a:cubicBezTo>
                  <a:pt x="744" y="267"/>
                  <a:pt x="749" y="267"/>
                  <a:pt x="753" y="269"/>
                </a:cubicBezTo>
                <a:cubicBezTo>
                  <a:pt x="756" y="269"/>
                  <a:pt x="760" y="271"/>
                  <a:pt x="762" y="272"/>
                </a:cubicBezTo>
                <a:cubicBezTo>
                  <a:pt x="765" y="272"/>
                  <a:pt x="768" y="274"/>
                  <a:pt x="771" y="275"/>
                </a:cubicBezTo>
                <a:cubicBezTo>
                  <a:pt x="772" y="275"/>
                  <a:pt x="774" y="275"/>
                  <a:pt x="776" y="276"/>
                </a:cubicBezTo>
                <a:cubicBezTo>
                  <a:pt x="776" y="276"/>
                  <a:pt x="777" y="276"/>
                  <a:pt x="777" y="276"/>
                </a:cubicBezTo>
                <a:cubicBezTo>
                  <a:pt x="779" y="277"/>
                  <a:pt x="781" y="277"/>
                  <a:pt x="782" y="277"/>
                </a:cubicBezTo>
                <a:cubicBezTo>
                  <a:pt x="784" y="278"/>
                  <a:pt x="785" y="279"/>
                  <a:pt x="787" y="279"/>
                </a:cubicBezTo>
                <a:cubicBezTo>
                  <a:pt x="789" y="280"/>
                  <a:pt x="792" y="281"/>
                  <a:pt x="795" y="281"/>
                </a:cubicBezTo>
                <a:cubicBezTo>
                  <a:pt x="796" y="282"/>
                  <a:pt x="798" y="282"/>
                  <a:pt x="799" y="282"/>
                </a:cubicBezTo>
                <a:cubicBezTo>
                  <a:pt x="800" y="283"/>
                  <a:pt x="800" y="283"/>
                  <a:pt x="801" y="283"/>
                </a:cubicBezTo>
                <a:cubicBezTo>
                  <a:pt x="802" y="283"/>
                  <a:pt x="802" y="283"/>
                  <a:pt x="802" y="283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4" y="285"/>
                  <a:pt x="805" y="284"/>
                  <a:pt x="806" y="285"/>
                </a:cubicBezTo>
                <a:cubicBezTo>
                  <a:pt x="807" y="285"/>
                  <a:pt x="808" y="286"/>
                  <a:pt x="809" y="287"/>
                </a:cubicBezTo>
                <a:cubicBezTo>
                  <a:pt x="810" y="286"/>
                  <a:pt x="811" y="287"/>
                  <a:pt x="812" y="288"/>
                </a:cubicBezTo>
                <a:cubicBezTo>
                  <a:pt x="813" y="288"/>
                  <a:pt x="813" y="288"/>
                  <a:pt x="813" y="288"/>
                </a:cubicBezTo>
                <a:cubicBezTo>
                  <a:pt x="813" y="288"/>
                  <a:pt x="813" y="287"/>
                  <a:pt x="813" y="287"/>
                </a:cubicBezTo>
                <a:cubicBezTo>
                  <a:pt x="813" y="287"/>
                  <a:pt x="813" y="287"/>
                  <a:pt x="813" y="286"/>
                </a:cubicBezTo>
                <a:cubicBezTo>
                  <a:pt x="813" y="286"/>
                  <a:pt x="813" y="286"/>
                  <a:pt x="813" y="286"/>
                </a:cubicBezTo>
                <a:cubicBezTo>
                  <a:pt x="813" y="285"/>
                  <a:pt x="813" y="285"/>
                  <a:pt x="813" y="284"/>
                </a:cubicBezTo>
                <a:cubicBezTo>
                  <a:pt x="813" y="282"/>
                  <a:pt x="813" y="282"/>
                  <a:pt x="813" y="282"/>
                </a:cubicBezTo>
                <a:cubicBezTo>
                  <a:pt x="813" y="282"/>
                  <a:pt x="812" y="281"/>
                  <a:pt x="812" y="280"/>
                </a:cubicBezTo>
                <a:cubicBezTo>
                  <a:pt x="812" y="280"/>
                  <a:pt x="813" y="280"/>
                  <a:pt x="813" y="279"/>
                </a:cubicBezTo>
                <a:cubicBezTo>
                  <a:pt x="813" y="279"/>
                  <a:pt x="812" y="279"/>
                  <a:pt x="812" y="279"/>
                </a:cubicBezTo>
                <a:cubicBezTo>
                  <a:pt x="812" y="278"/>
                  <a:pt x="812" y="278"/>
                  <a:pt x="812" y="278"/>
                </a:cubicBezTo>
                <a:cubicBezTo>
                  <a:pt x="812" y="277"/>
                  <a:pt x="812" y="277"/>
                  <a:pt x="812" y="277"/>
                </a:cubicBezTo>
                <a:cubicBezTo>
                  <a:pt x="812" y="276"/>
                  <a:pt x="812" y="276"/>
                  <a:pt x="812" y="275"/>
                </a:cubicBezTo>
                <a:cubicBezTo>
                  <a:pt x="813" y="270"/>
                  <a:pt x="813" y="265"/>
                  <a:pt x="813" y="259"/>
                </a:cubicBezTo>
                <a:cubicBezTo>
                  <a:pt x="813" y="254"/>
                  <a:pt x="813" y="250"/>
                  <a:pt x="813" y="245"/>
                </a:cubicBezTo>
                <a:cubicBezTo>
                  <a:pt x="815" y="226"/>
                  <a:pt x="815" y="226"/>
                  <a:pt x="815" y="226"/>
                </a:cubicBezTo>
                <a:cubicBezTo>
                  <a:pt x="815" y="219"/>
                  <a:pt x="816" y="212"/>
                  <a:pt x="817" y="206"/>
                </a:cubicBezTo>
                <a:cubicBezTo>
                  <a:pt x="817" y="206"/>
                  <a:pt x="818" y="205"/>
                  <a:pt x="818" y="205"/>
                </a:cubicBezTo>
                <a:cubicBezTo>
                  <a:pt x="818" y="204"/>
                  <a:pt x="817" y="204"/>
                  <a:pt x="818" y="204"/>
                </a:cubicBezTo>
                <a:cubicBezTo>
                  <a:pt x="818" y="203"/>
                  <a:pt x="818" y="203"/>
                  <a:pt x="818" y="203"/>
                </a:cubicBezTo>
                <a:cubicBezTo>
                  <a:pt x="819" y="197"/>
                  <a:pt x="820" y="192"/>
                  <a:pt x="822" y="186"/>
                </a:cubicBezTo>
                <a:cubicBezTo>
                  <a:pt x="822" y="185"/>
                  <a:pt x="822" y="186"/>
                  <a:pt x="822" y="186"/>
                </a:cubicBezTo>
                <a:cubicBezTo>
                  <a:pt x="823" y="183"/>
                  <a:pt x="824" y="178"/>
                  <a:pt x="825" y="175"/>
                </a:cubicBezTo>
                <a:cubicBezTo>
                  <a:pt x="825" y="173"/>
                  <a:pt x="825" y="171"/>
                  <a:pt x="826" y="170"/>
                </a:cubicBezTo>
                <a:cubicBezTo>
                  <a:pt x="826" y="169"/>
                  <a:pt x="825" y="169"/>
                  <a:pt x="825" y="169"/>
                </a:cubicBezTo>
                <a:cubicBezTo>
                  <a:pt x="826" y="169"/>
                  <a:pt x="826" y="169"/>
                  <a:pt x="826" y="169"/>
                </a:cubicBezTo>
                <a:cubicBezTo>
                  <a:pt x="826" y="167"/>
                  <a:pt x="826" y="167"/>
                  <a:pt x="826" y="167"/>
                </a:cubicBezTo>
                <a:cubicBezTo>
                  <a:pt x="827" y="164"/>
                  <a:pt x="828" y="160"/>
                  <a:pt x="829" y="156"/>
                </a:cubicBezTo>
                <a:cubicBezTo>
                  <a:pt x="829" y="155"/>
                  <a:pt x="829" y="155"/>
                  <a:pt x="829" y="154"/>
                </a:cubicBezTo>
                <a:cubicBezTo>
                  <a:pt x="830" y="154"/>
                  <a:pt x="830" y="154"/>
                  <a:pt x="829" y="153"/>
                </a:cubicBezTo>
                <a:cubicBezTo>
                  <a:pt x="829" y="153"/>
                  <a:pt x="830" y="151"/>
                  <a:pt x="830" y="152"/>
                </a:cubicBezTo>
                <a:cubicBezTo>
                  <a:pt x="830" y="151"/>
                  <a:pt x="830" y="152"/>
                  <a:pt x="830" y="152"/>
                </a:cubicBezTo>
                <a:cubicBezTo>
                  <a:pt x="831" y="151"/>
                  <a:pt x="831" y="149"/>
                  <a:pt x="831" y="147"/>
                </a:cubicBezTo>
                <a:cubicBezTo>
                  <a:pt x="831" y="146"/>
                  <a:pt x="832" y="144"/>
                  <a:pt x="833" y="142"/>
                </a:cubicBezTo>
                <a:cubicBezTo>
                  <a:pt x="833" y="144"/>
                  <a:pt x="833" y="146"/>
                  <a:pt x="835" y="147"/>
                </a:cubicBezTo>
                <a:cubicBezTo>
                  <a:pt x="836" y="145"/>
                  <a:pt x="836" y="141"/>
                  <a:pt x="837" y="140"/>
                </a:cubicBezTo>
                <a:cubicBezTo>
                  <a:pt x="838" y="135"/>
                  <a:pt x="839" y="130"/>
                  <a:pt x="840" y="125"/>
                </a:cubicBezTo>
                <a:cubicBezTo>
                  <a:pt x="840" y="124"/>
                  <a:pt x="840" y="124"/>
                  <a:pt x="840" y="124"/>
                </a:cubicBezTo>
                <a:cubicBezTo>
                  <a:pt x="842" y="119"/>
                  <a:pt x="842" y="114"/>
                  <a:pt x="844" y="108"/>
                </a:cubicBezTo>
                <a:cubicBezTo>
                  <a:pt x="842" y="119"/>
                  <a:pt x="839" y="128"/>
                  <a:pt x="838" y="138"/>
                </a:cubicBezTo>
                <a:cubicBezTo>
                  <a:pt x="837" y="140"/>
                  <a:pt x="836" y="146"/>
                  <a:pt x="835" y="150"/>
                </a:cubicBezTo>
                <a:cubicBezTo>
                  <a:pt x="835" y="152"/>
                  <a:pt x="836" y="153"/>
                  <a:pt x="838" y="152"/>
                </a:cubicBezTo>
                <a:cubicBezTo>
                  <a:pt x="840" y="150"/>
                  <a:pt x="839" y="147"/>
                  <a:pt x="840" y="145"/>
                </a:cubicBezTo>
                <a:cubicBezTo>
                  <a:pt x="841" y="145"/>
                  <a:pt x="841" y="144"/>
                  <a:pt x="842" y="145"/>
                </a:cubicBezTo>
                <a:cubicBezTo>
                  <a:pt x="842" y="150"/>
                  <a:pt x="840" y="156"/>
                  <a:pt x="840" y="160"/>
                </a:cubicBezTo>
                <a:cubicBezTo>
                  <a:pt x="840" y="161"/>
                  <a:pt x="840" y="162"/>
                  <a:pt x="840" y="163"/>
                </a:cubicBezTo>
                <a:cubicBezTo>
                  <a:pt x="840" y="163"/>
                  <a:pt x="840" y="164"/>
                  <a:pt x="841" y="164"/>
                </a:cubicBezTo>
                <a:cubicBezTo>
                  <a:pt x="841" y="164"/>
                  <a:pt x="841" y="164"/>
                  <a:pt x="842" y="164"/>
                </a:cubicBezTo>
                <a:cubicBezTo>
                  <a:pt x="842" y="159"/>
                  <a:pt x="846" y="156"/>
                  <a:pt x="846" y="151"/>
                </a:cubicBezTo>
                <a:cubicBezTo>
                  <a:pt x="847" y="150"/>
                  <a:pt x="848" y="149"/>
                  <a:pt x="849" y="149"/>
                </a:cubicBezTo>
                <a:cubicBezTo>
                  <a:pt x="849" y="147"/>
                  <a:pt x="850" y="145"/>
                  <a:pt x="850" y="143"/>
                </a:cubicBezTo>
                <a:cubicBezTo>
                  <a:pt x="850" y="142"/>
                  <a:pt x="850" y="142"/>
                  <a:pt x="850" y="142"/>
                </a:cubicBezTo>
                <a:cubicBezTo>
                  <a:pt x="851" y="137"/>
                  <a:pt x="851" y="133"/>
                  <a:pt x="853" y="129"/>
                </a:cubicBezTo>
                <a:cubicBezTo>
                  <a:pt x="853" y="133"/>
                  <a:pt x="852" y="136"/>
                  <a:pt x="851" y="140"/>
                </a:cubicBezTo>
                <a:cubicBezTo>
                  <a:pt x="851" y="140"/>
                  <a:pt x="852" y="141"/>
                  <a:pt x="852" y="141"/>
                </a:cubicBezTo>
                <a:cubicBezTo>
                  <a:pt x="851" y="144"/>
                  <a:pt x="850" y="149"/>
                  <a:pt x="849" y="152"/>
                </a:cubicBezTo>
                <a:cubicBezTo>
                  <a:pt x="850" y="153"/>
                  <a:pt x="851" y="153"/>
                  <a:pt x="851" y="152"/>
                </a:cubicBezTo>
                <a:cubicBezTo>
                  <a:pt x="851" y="152"/>
                  <a:pt x="851" y="153"/>
                  <a:pt x="851" y="153"/>
                </a:cubicBezTo>
                <a:cubicBezTo>
                  <a:pt x="851" y="153"/>
                  <a:pt x="851" y="153"/>
                  <a:pt x="852" y="153"/>
                </a:cubicBezTo>
                <a:cubicBezTo>
                  <a:pt x="851" y="155"/>
                  <a:pt x="851" y="155"/>
                  <a:pt x="851" y="157"/>
                </a:cubicBezTo>
                <a:cubicBezTo>
                  <a:pt x="851" y="158"/>
                  <a:pt x="851" y="158"/>
                  <a:pt x="852" y="158"/>
                </a:cubicBezTo>
                <a:cubicBezTo>
                  <a:pt x="852" y="156"/>
                  <a:pt x="853" y="155"/>
                  <a:pt x="853" y="153"/>
                </a:cubicBezTo>
                <a:cubicBezTo>
                  <a:pt x="853" y="152"/>
                  <a:pt x="853" y="151"/>
                  <a:pt x="853" y="151"/>
                </a:cubicBezTo>
                <a:cubicBezTo>
                  <a:pt x="853" y="150"/>
                  <a:pt x="853" y="150"/>
                  <a:pt x="854" y="150"/>
                </a:cubicBezTo>
                <a:cubicBezTo>
                  <a:pt x="854" y="149"/>
                  <a:pt x="853" y="149"/>
                  <a:pt x="853" y="148"/>
                </a:cubicBezTo>
                <a:cubicBezTo>
                  <a:pt x="853" y="148"/>
                  <a:pt x="854" y="148"/>
                  <a:pt x="854" y="147"/>
                </a:cubicBezTo>
                <a:cubicBezTo>
                  <a:pt x="855" y="145"/>
                  <a:pt x="854" y="143"/>
                  <a:pt x="855" y="141"/>
                </a:cubicBezTo>
                <a:cubicBezTo>
                  <a:pt x="855" y="140"/>
                  <a:pt x="856" y="139"/>
                  <a:pt x="857" y="137"/>
                </a:cubicBezTo>
                <a:cubicBezTo>
                  <a:pt x="857" y="138"/>
                  <a:pt x="856" y="139"/>
                  <a:pt x="856" y="140"/>
                </a:cubicBezTo>
                <a:cubicBezTo>
                  <a:pt x="855" y="144"/>
                  <a:pt x="856" y="148"/>
                  <a:pt x="855" y="151"/>
                </a:cubicBezTo>
                <a:cubicBezTo>
                  <a:pt x="856" y="152"/>
                  <a:pt x="856" y="151"/>
                  <a:pt x="857" y="151"/>
                </a:cubicBezTo>
                <a:cubicBezTo>
                  <a:pt x="857" y="150"/>
                  <a:pt x="857" y="149"/>
                  <a:pt x="857" y="148"/>
                </a:cubicBezTo>
                <a:cubicBezTo>
                  <a:pt x="857" y="148"/>
                  <a:pt x="857" y="149"/>
                  <a:pt x="857" y="148"/>
                </a:cubicBezTo>
                <a:cubicBezTo>
                  <a:pt x="857" y="146"/>
                  <a:pt x="857" y="144"/>
                  <a:pt x="858" y="141"/>
                </a:cubicBezTo>
                <a:cubicBezTo>
                  <a:pt x="858" y="141"/>
                  <a:pt x="858" y="140"/>
                  <a:pt x="859" y="141"/>
                </a:cubicBezTo>
                <a:cubicBezTo>
                  <a:pt x="859" y="140"/>
                  <a:pt x="859" y="140"/>
                  <a:pt x="860" y="140"/>
                </a:cubicBezTo>
                <a:cubicBezTo>
                  <a:pt x="860" y="139"/>
                  <a:pt x="859" y="140"/>
                  <a:pt x="859" y="140"/>
                </a:cubicBezTo>
                <a:cubicBezTo>
                  <a:pt x="860" y="139"/>
                  <a:pt x="859" y="138"/>
                  <a:pt x="860" y="138"/>
                </a:cubicBezTo>
                <a:cubicBezTo>
                  <a:pt x="860" y="134"/>
                  <a:pt x="861" y="132"/>
                  <a:pt x="861" y="128"/>
                </a:cubicBezTo>
                <a:cubicBezTo>
                  <a:pt x="861" y="131"/>
                  <a:pt x="861" y="134"/>
                  <a:pt x="860" y="137"/>
                </a:cubicBezTo>
                <a:cubicBezTo>
                  <a:pt x="860" y="138"/>
                  <a:pt x="861" y="137"/>
                  <a:pt x="861" y="138"/>
                </a:cubicBezTo>
                <a:cubicBezTo>
                  <a:pt x="861" y="139"/>
                  <a:pt x="860" y="139"/>
                  <a:pt x="860" y="140"/>
                </a:cubicBezTo>
                <a:cubicBezTo>
                  <a:pt x="860" y="141"/>
                  <a:pt x="860" y="142"/>
                  <a:pt x="860" y="143"/>
                </a:cubicBezTo>
                <a:cubicBezTo>
                  <a:pt x="860" y="144"/>
                  <a:pt x="859" y="145"/>
                  <a:pt x="859" y="146"/>
                </a:cubicBezTo>
                <a:cubicBezTo>
                  <a:pt x="860" y="147"/>
                  <a:pt x="860" y="148"/>
                  <a:pt x="860" y="149"/>
                </a:cubicBezTo>
                <a:cubicBezTo>
                  <a:pt x="860" y="150"/>
                  <a:pt x="860" y="149"/>
                  <a:pt x="860" y="150"/>
                </a:cubicBezTo>
                <a:cubicBezTo>
                  <a:pt x="861" y="151"/>
                  <a:pt x="861" y="150"/>
                  <a:pt x="862" y="150"/>
                </a:cubicBezTo>
                <a:cubicBezTo>
                  <a:pt x="862" y="151"/>
                  <a:pt x="861" y="150"/>
                  <a:pt x="861" y="151"/>
                </a:cubicBezTo>
                <a:cubicBezTo>
                  <a:pt x="861" y="151"/>
                  <a:pt x="861" y="152"/>
                  <a:pt x="862" y="152"/>
                </a:cubicBezTo>
                <a:cubicBezTo>
                  <a:pt x="861" y="154"/>
                  <a:pt x="861" y="155"/>
                  <a:pt x="861" y="157"/>
                </a:cubicBezTo>
                <a:cubicBezTo>
                  <a:pt x="861" y="157"/>
                  <a:pt x="861" y="156"/>
                  <a:pt x="861" y="157"/>
                </a:cubicBezTo>
                <a:cubicBezTo>
                  <a:pt x="861" y="157"/>
                  <a:pt x="861" y="160"/>
                  <a:pt x="861" y="160"/>
                </a:cubicBezTo>
                <a:cubicBezTo>
                  <a:pt x="861" y="162"/>
                  <a:pt x="861" y="163"/>
                  <a:pt x="860" y="165"/>
                </a:cubicBezTo>
                <a:cubicBezTo>
                  <a:pt x="860" y="166"/>
                  <a:pt x="861" y="165"/>
                  <a:pt x="861" y="166"/>
                </a:cubicBezTo>
                <a:cubicBezTo>
                  <a:pt x="861" y="167"/>
                  <a:pt x="861" y="168"/>
                  <a:pt x="860" y="169"/>
                </a:cubicBezTo>
                <a:cubicBezTo>
                  <a:pt x="861" y="170"/>
                  <a:pt x="861" y="172"/>
                  <a:pt x="860" y="173"/>
                </a:cubicBezTo>
                <a:cubicBezTo>
                  <a:pt x="861" y="173"/>
                  <a:pt x="861" y="172"/>
                  <a:pt x="862" y="172"/>
                </a:cubicBezTo>
                <a:cubicBezTo>
                  <a:pt x="862" y="172"/>
                  <a:pt x="861" y="173"/>
                  <a:pt x="861" y="174"/>
                </a:cubicBezTo>
                <a:cubicBezTo>
                  <a:pt x="861" y="178"/>
                  <a:pt x="862" y="181"/>
                  <a:pt x="861" y="186"/>
                </a:cubicBezTo>
                <a:cubicBezTo>
                  <a:pt x="861" y="187"/>
                  <a:pt x="862" y="187"/>
                  <a:pt x="861" y="188"/>
                </a:cubicBezTo>
                <a:cubicBezTo>
                  <a:pt x="861" y="188"/>
                  <a:pt x="862" y="188"/>
                  <a:pt x="862" y="188"/>
                </a:cubicBezTo>
                <a:cubicBezTo>
                  <a:pt x="862" y="190"/>
                  <a:pt x="860" y="196"/>
                  <a:pt x="862" y="198"/>
                </a:cubicBezTo>
                <a:cubicBezTo>
                  <a:pt x="861" y="198"/>
                  <a:pt x="861" y="197"/>
                  <a:pt x="861" y="198"/>
                </a:cubicBezTo>
                <a:cubicBezTo>
                  <a:pt x="861" y="199"/>
                  <a:pt x="860" y="200"/>
                  <a:pt x="861" y="201"/>
                </a:cubicBezTo>
                <a:cubicBezTo>
                  <a:pt x="861" y="204"/>
                  <a:pt x="860" y="206"/>
                  <a:pt x="861" y="208"/>
                </a:cubicBezTo>
                <a:cubicBezTo>
                  <a:pt x="860" y="209"/>
                  <a:pt x="860" y="210"/>
                  <a:pt x="860" y="210"/>
                </a:cubicBezTo>
                <a:cubicBezTo>
                  <a:pt x="860" y="211"/>
                  <a:pt x="860" y="213"/>
                  <a:pt x="860" y="214"/>
                </a:cubicBezTo>
                <a:cubicBezTo>
                  <a:pt x="859" y="231"/>
                  <a:pt x="857" y="248"/>
                  <a:pt x="857" y="264"/>
                </a:cubicBezTo>
                <a:cubicBezTo>
                  <a:pt x="856" y="268"/>
                  <a:pt x="857" y="273"/>
                  <a:pt x="857" y="277"/>
                </a:cubicBezTo>
                <a:cubicBezTo>
                  <a:pt x="857" y="277"/>
                  <a:pt x="857" y="277"/>
                  <a:pt x="857" y="278"/>
                </a:cubicBezTo>
                <a:cubicBezTo>
                  <a:pt x="857" y="279"/>
                  <a:pt x="857" y="279"/>
                  <a:pt x="857" y="279"/>
                </a:cubicBezTo>
                <a:cubicBezTo>
                  <a:pt x="857" y="280"/>
                  <a:pt x="857" y="281"/>
                  <a:pt x="857" y="282"/>
                </a:cubicBezTo>
                <a:cubicBezTo>
                  <a:pt x="857" y="291"/>
                  <a:pt x="857" y="302"/>
                  <a:pt x="859" y="311"/>
                </a:cubicBezTo>
                <a:cubicBezTo>
                  <a:pt x="858" y="317"/>
                  <a:pt x="860" y="324"/>
                  <a:pt x="860" y="331"/>
                </a:cubicBezTo>
                <a:cubicBezTo>
                  <a:pt x="860" y="334"/>
                  <a:pt x="860" y="336"/>
                  <a:pt x="860" y="339"/>
                </a:cubicBezTo>
                <a:cubicBezTo>
                  <a:pt x="861" y="340"/>
                  <a:pt x="861" y="342"/>
                  <a:pt x="861" y="343"/>
                </a:cubicBezTo>
                <a:cubicBezTo>
                  <a:pt x="861" y="345"/>
                  <a:pt x="861" y="347"/>
                  <a:pt x="861" y="349"/>
                </a:cubicBezTo>
                <a:cubicBezTo>
                  <a:pt x="861" y="350"/>
                  <a:pt x="861" y="350"/>
                  <a:pt x="861" y="350"/>
                </a:cubicBezTo>
                <a:cubicBezTo>
                  <a:pt x="861" y="351"/>
                  <a:pt x="861" y="351"/>
                  <a:pt x="861" y="351"/>
                </a:cubicBezTo>
                <a:cubicBezTo>
                  <a:pt x="861" y="351"/>
                  <a:pt x="861" y="351"/>
                  <a:pt x="861" y="351"/>
                </a:cubicBezTo>
                <a:cubicBezTo>
                  <a:pt x="861" y="351"/>
                  <a:pt x="860" y="350"/>
                  <a:pt x="860" y="350"/>
                </a:cubicBezTo>
                <a:cubicBezTo>
                  <a:pt x="859" y="350"/>
                  <a:pt x="858" y="350"/>
                  <a:pt x="857" y="349"/>
                </a:cubicBezTo>
                <a:cubicBezTo>
                  <a:pt x="854" y="349"/>
                  <a:pt x="853" y="349"/>
                  <a:pt x="851" y="348"/>
                </a:cubicBezTo>
                <a:cubicBezTo>
                  <a:pt x="843" y="346"/>
                  <a:pt x="834" y="342"/>
                  <a:pt x="826" y="340"/>
                </a:cubicBezTo>
                <a:cubicBezTo>
                  <a:pt x="824" y="340"/>
                  <a:pt x="821" y="338"/>
                  <a:pt x="819" y="338"/>
                </a:cubicBezTo>
                <a:cubicBezTo>
                  <a:pt x="818" y="338"/>
                  <a:pt x="817" y="338"/>
                  <a:pt x="816" y="337"/>
                </a:cubicBezTo>
                <a:cubicBezTo>
                  <a:pt x="812" y="336"/>
                  <a:pt x="807" y="334"/>
                  <a:pt x="803" y="334"/>
                </a:cubicBezTo>
                <a:cubicBezTo>
                  <a:pt x="801" y="333"/>
                  <a:pt x="799" y="332"/>
                  <a:pt x="797" y="331"/>
                </a:cubicBezTo>
                <a:cubicBezTo>
                  <a:pt x="794" y="331"/>
                  <a:pt x="792" y="330"/>
                  <a:pt x="790" y="330"/>
                </a:cubicBezTo>
                <a:cubicBezTo>
                  <a:pt x="789" y="329"/>
                  <a:pt x="788" y="329"/>
                  <a:pt x="788" y="329"/>
                </a:cubicBezTo>
                <a:cubicBezTo>
                  <a:pt x="787" y="329"/>
                  <a:pt x="787" y="329"/>
                  <a:pt x="786" y="328"/>
                </a:cubicBezTo>
                <a:cubicBezTo>
                  <a:pt x="783" y="328"/>
                  <a:pt x="779" y="327"/>
                  <a:pt x="776" y="325"/>
                </a:cubicBezTo>
                <a:cubicBezTo>
                  <a:pt x="775" y="325"/>
                  <a:pt x="775" y="325"/>
                  <a:pt x="775" y="326"/>
                </a:cubicBezTo>
                <a:cubicBezTo>
                  <a:pt x="773" y="324"/>
                  <a:pt x="770" y="325"/>
                  <a:pt x="768" y="324"/>
                </a:cubicBezTo>
                <a:cubicBezTo>
                  <a:pt x="767" y="324"/>
                  <a:pt x="767" y="324"/>
                  <a:pt x="767" y="324"/>
                </a:cubicBezTo>
                <a:cubicBezTo>
                  <a:pt x="766" y="323"/>
                  <a:pt x="765" y="323"/>
                  <a:pt x="763" y="323"/>
                </a:cubicBezTo>
                <a:cubicBezTo>
                  <a:pt x="759" y="321"/>
                  <a:pt x="755" y="321"/>
                  <a:pt x="751" y="319"/>
                </a:cubicBezTo>
                <a:cubicBezTo>
                  <a:pt x="749" y="320"/>
                  <a:pt x="746" y="319"/>
                  <a:pt x="744" y="318"/>
                </a:cubicBezTo>
                <a:cubicBezTo>
                  <a:pt x="743" y="318"/>
                  <a:pt x="743" y="319"/>
                  <a:pt x="742" y="318"/>
                </a:cubicBezTo>
                <a:cubicBezTo>
                  <a:pt x="741" y="318"/>
                  <a:pt x="741" y="318"/>
                  <a:pt x="741" y="318"/>
                </a:cubicBezTo>
                <a:cubicBezTo>
                  <a:pt x="740" y="318"/>
                  <a:pt x="740" y="318"/>
                  <a:pt x="739" y="318"/>
                </a:cubicBezTo>
                <a:cubicBezTo>
                  <a:pt x="738" y="317"/>
                  <a:pt x="738" y="317"/>
                  <a:pt x="737" y="316"/>
                </a:cubicBezTo>
                <a:cubicBezTo>
                  <a:pt x="736" y="316"/>
                  <a:pt x="736" y="317"/>
                  <a:pt x="735" y="316"/>
                </a:cubicBezTo>
                <a:cubicBezTo>
                  <a:pt x="734" y="316"/>
                  <a:pt x="733" y="315"/>
                  <a:pt x="733" y="315"/>
                </a:cubicBezTo>
                <a:cubicBezTo>
                  <a:pt x="731" y="315"/>
                  <a:pt x="729" y="316"/>
                  <a:pt x="727" y="314"/>
                </a:cubicBezTo>
                <a:cubicBezTo>
                  <a:pt x="725" y="314"/>
                  <a:pt x="724" y="313"/>
                  <a:pt x="722" y="313"/>
                </a:cubicBezTo>
                <a:cubicBezTo>
                  <a:pt x="721" y="313"/>
                  <a:pt x="720" y="313"/>
                  <a:pt x="719" y="313"/>
                </a:cubicBezTo>
                <a:cubicBezTo>
                  <a:pt x="718" y="313"/>
                  <a:pt x="718" y="313"/>
                  <a:pt x="717" y="313"/>
                </a:cubicBezTo>
                <a:cubicBezTo>
                  <a:pt x="715" y="312"/>
                  <a:pt x="713" y="313"/>
                  <a:pt x="711" y="311"/>
                </a:cubicBezTo>
                <a:cubicBezTo>
                  <a:pt x="708" y="312"/>
                  <a:pt x="703" y="309"/>
                  <a:pt x="701" y="311"/>
                </a:cubicBezTo>
                <a:cubicBezTo>
                  <a:pt x="701" y="312"/>
                  <a:pt x="700" y="313"/>
                  <a:pt x="699" y="313"/>
                </a:cubicBezTo>
                <a:cubicBezTo>
                  <a:pt x="698" y="313"/>
                  <a:pt x="698" y="312"/>
                  <a:pt x="697" y="311"/>
                </a:cubicBezTo>
                <a:cubicBezTo>
                  <a:pt x="696" y="311"/>
                  <a:pt x="693" y="310"/>
                  <a:pt x="692" y="310"/>
                </a:cubicBezTo>
                <a:cubicBezTo>
                  <a:pt x="691" y="310"/>
                  <a:pt x="691" y="311"/>
                  <a:pt x="690" y="311"/>
                </a:cubicBezTo>
                <a:cubicBezTo>
                  <a:pt x="689" y="311"/>
                  <a:pt x="688" y="309"/>
                  <a:pt x="687" y="309"/>
                </a:cubicBezTo>
                <a:cubicBezTo>
                  <a:pt x="686" y="309"/>
                  <a:pt x="685" y="310"/>
                  <a:pt x="684" y="310"/>
                </a:cubicBezTo>
                <a:cubicBezTo>
                  <a:pt x="683" y="309"/>
                  <a:pt x="682" y="308"/>
                  <a:pt x="682" y="307"/>
                </a:cubicBezTo>
                <a:cubicBezTo>
                  <a:pt x="682" y="307"/>
                  <a:pt x="682" y="307"/>
                  <a:pt x="681" y="307"/>
                </a:cubicBezTo>
                <a:cubicBezTo>
                  <a:pt x="680" y="305"/>
                  <a:pt x="677" y="304"/>
                  <a:pt x="674" y="304"/>
                </a:cubicBezTo>
                <a:cubicBezTo>
                  <a:pt x="674" y="303"/>
                  <a:pt x="673" y="303"/>
                  <a:pt x="673" y="303"/>
                </a:cubicBezTo>
                <a:cubicBezTo>
                  <a:pt x="670" y="302"/>
                  <a:pt x="668" y="299"/>
                  <a:pt x="666" y="296"/>
                </a:cubicBezTo>
                <a:cubicBezTo>
                  <a:pt x="666" y="296"/>
                  <a:pt x="665" y="296"/>
                  <a:pt x="665" y="295"/>
                </a:cubicBezTo>
                <a:cubicBezTo>
                  <a:pt x="664" y="294"/>
                  <a:pt x="664" y="293"/>
                  <a:pt x="663" y="292"/>
                </a:cubicBezTo>
                <a:cubicBezTo>
                  <a:pt x="663" y="291"/>
                  <a:pt x="662" y="291"/>
                  <a:pt x="662" y="290"/>
                </a:cubicBezTo>
                <a:cubicBezTo>
                  <a:pt x="662" y="288"/>
                  <a:pt x="661" y="287"/>
                  <a:pt x="660" y="286"/>
                </a:cubicBezTo>
                <a:cubicBezTo>
                  <a:pt x="660" y="285"/>
                  <a:pt x="659" y="284"/>
                  <a:pt x="659" y="283"/>
                </a:cubicBezTo>
                <a:cubicBezTo>
                  <a:pt x="658" y="281"/>
                  <a:pt x="659" y="279"/>
                  <a:pt x="658" y="277"/>
                </a:cubicBezTo>
                <a:cubicBezTo>
                  <a:pt x="659" y="274"/>
                  <a:pt x="659" y="271"/>
                  <a:pt x="660" y="267"/>
                </a:cubicBezTo>
                <a:cubicBezTo>
                  <a:pt x="660" y="267"/>
                  <a:pt x="659" y="267"/>
                  <a:pt x="660" y="266"/>
                </a:cubicBezTo>
                <a:cubicBezTo>
                  <a:pt x="661" y="265"/>
                  <a:pt x="661" y="263"/>
                  <a:pt x="662" y="261"/>
                </a:cubicBezTo>
                <a:cubicBezTo>
                  <a:pt x="663" y="261"/>
                  <a:pt x="663" y="260"/>
                  <a:pt x="664" y="260"/>
                </a:cubicBezTo>
                <a:cubicBezTo>
                  <a:pt x="665" y="259"/>
                  <a:pt x="665" y="258"/>
                  <a:pt x="666" y="257"/>
                </a:cubicBezTo>
                <a:cubicBezTo>
                  <a:pt x="670" y="256"/>
                  <a:pt x="673" y="253"/>
                  <a:pt x="677" y="251"/>
                </a:cubicBezTo>
                <a:cubicBezTo>
                  <a:pt x="677" y="251"/>
                  <a:pt x="678" y="251"/>
                  <a:pt x="678" y="251"/>
                </a:cubicBezTo>
                <a:cubicBezTo>
                  <a:pt x="680" y="250"/>
                  <a:pt x="682" y="250"/>
                  <a:pt x="684" y="249"/>
                </a:cubicBezTo>
                <a:cubicBezTo>
                  <a:pt x="685" y="248"/>
                  <a:pt x="687" y="249"/>
                  <a:pt x="689" y="249"/>
                </a:cubicBezTo>
                <a:cubicBezTo>
                  <a:pt x="690" y="249"/>
                  <a:pt x="690" y="248"/>
                  <a:pt x="692" y="249"/>
                </a:cubicBezTo>
                <a:cubicBezTo>
                  <a:pt x="693" y="249"/>
                  <a:pt x="695" y="248"/>
                  <a:pt x="696" y="248"/>
                </a:cubicBezTo>
                <a:cubicBezTo>
                  <a:pt x="698" y="248"/>
                  <a:pt x="700" y="249"/>
                  <a:pt x="701" y="250"/>
                </a:cubicBezTo>
                <a:cubicBezTo>
                  <a:pt x="702" y="250"/>
                  <a:pt x="703" y="249"/>
                  <a:pt x="704" y="250"/>
                </a:cubicBezTo>
                <a:cubicBezTo>
                  <a:pt x="705" y="250"/>
                  <a:pt x="706" y="252"/>
                  <a:pt x="707" y="252"/>
                </a:cubicBezTo>
                <a:close/>
                <a:moveTo>
                  <a:pt x="858" y="156"/>
                </a:moveTo>
                <a:cubicBezTo>
                  <a:pt x="858" y="156"/>
                  <a:pt x="858" y="156"/>
                  <a:pt x="858" y="156"/>
                </a:cubicBezTo>
                <a:cubicBezTo>
                  <a:pt x="858" y="157"/>
                  <a:pt x="859" y="156"/>
                  <a:pt x="858" y="156"/>
                </a:cubicBezTo>
                <a:close/>
                <a:moveTo>
                  <a:pt x="859" y="156"/>
                </a:moveTo>
                <a:cubicBezTo>
                  <a:pt x="860" y="155"/>
                  <a:pt x="859" y="154"/>
                  <a:pt x="860" y="152"/>
                </a:cubicBezTo>
                <a:cubicBezTo>
                  <a:pt x="859" y="152"/>
                  <a:pt x="859" y="152"/>
                  <a:pt x="860" y="151"/>
                </a:cubicBezTo>
                <a:cubicBezTo>
                  <a:pt x="859" y="150"/>
                  <a:pt x="860" y="148"/>
                  <a:pt x="858" y="148"/>
                </a:cubicBezTo>
                <a:cubicBezTo>
                  <a:pt x="858" y="149"/>
                  <a:pt x="858" y="150"/>
                  <a:pt x="857" y="151"/>
                </a:cubicBezTo>
                <a:cubicBezTo>
                  <a:pt x="857" y="151"/>
                  <a:pt x="858" y="151"/>
                  <a:pt x="858" y="151"/>
                </a:cubicBezTo>
                <a:cubicBezTo>
                  <a:pt x="858" y="152"/>
                  <a:pt x="858" y="154"/>
                  <a:pt x="858" y="156"/>
                </a:cubicBezTo>
                <a:cubicBezTo>
                  <a:pt x="858" y="156"/>
                  <a:pt x="858" y="155"/>
                  <a:pt x="859" y="1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344" tIns="45672" rIns="91344" bIns="45672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398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151957" y="2005279"/>
            <a:ext cx="3621359" cy="83067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Coupon Code:</a:t>
            </a:r>
          </a:p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198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FREEBUNDLE15</a:t>
            </a:r>
            <a:endParaRPr kumimoji="0" lang="es-UY" sz="2398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50649" y="1373306"/>
            <a:ext cx="5023966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Get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15% discount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from regular price</a:t>
            </a:r>
            <a:endParaRPr kumimoji="0" lang="es-UY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86612" y="3362338"/>
            <a:ext cx="4152037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Apply this coupon code during sign up</a:t>
            </a:r>
            <a:endParaRPr kumimoji="0" lang="es-UY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2" name="Group 21"/>
          <p:cNvGrpSpPr>
            <a:grpSpLocks noChangeAspect="1"/>
          </p:cNvGrpSpPr>
          <p:nvPr/>
        </p:nvGrpSpPr>
        <p:grpSpPr bwMode="auto">
          <a:xfrm>
            <a:off x="833148" y="711197"/>
            <a:ext cx="4320044" cy="3575111"/>
            <a:chOff x="507" y="1182"/>
            <a:chExt cx="3091" cy="2558"/>
          </a:xfrm>
        </p:grpSpPr>
        <p:sp>
          <p:nvSpPr>
            <p:cNvPr id="23" name="AutoShape 3"/>
            <p:cNvSpPr>
              <a:spLocks noChangeAspect="1" noChangeArrowheads="1" noTextEdit="1"/>
            </p:cNvSpPr>
            <p:nvPr/>
          </p:nvSpPr>
          <p:spPr bwMode="auto">
            <a:xfrm>
              <a:off x="507" y="1183"/>
              <a:ext cx="3044" cy="2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1700" y="3289"/>
              <a:ext cx="669" cy="364"/>
            </a:xfrm>
            <a:custGeom>
              <a:avLst/>
              <a:gdLst>
                <a:gd name="T0" fmla="*/ 659 w 659"/>
                <a:gd name="T1" fmla="*/ 364 h 364"/>
                <a:gd name="T2" fmla="*/ 0 w 659"/>
                <a:gd name="T3" fmla="*/ 364 h 364"/>
                <a:gd name="T4" fmla="*/ 51 w 659"/>
                <a:gd name="T5" fmla="*/ 0 h 364"/>
                <a:gd name="T6" fmla="*/ 612 w 659"/>
                <a:gd name="T7" fmla="*/ 0 h 364"/>
                <a:gd name="T8" fmla="*/ 659 w 659"/>
                <a:gd name="T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9" h="364">
                  <a:moveTo>
                    <a:pt x="659" y="364"/>
                  </a:moveTo>
                  <a:lnTo>
                    <a:pt x="0" y="364"/>
                  </a:lnTo>
                  <a:lnTo>
                    <a:pt x="51" y="0"/>
                  </a:lnTo>
                  <a:lnTo>
                    <a:pt x="612" y="0"/>
                  </a:lnTo>
                  <a:lnTo>
                    <a:pt x="659" y="364"/>
                  </a:lnTo>
                  <a:close/>
                </a:path>
              </a:pathLst>
            </a:custGeom>
            <a:solidFill>
              <a:srgbClr val="D3D0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652" y="3645"/>
              <a:ext cx="765" cy="94"/>
            </a:xfrm>
            <a:custGeom>
              <a:avLst/>
              <a:gdLst>
                <a:gd name="T0" fmla="*/ 758 w 772"/>
                <a:gd name="T1" fmla="*/ 96 h 96"/>
                <a:gd name="T2" fmla="*/ 12 w 772"/>
                <a:gd name="T3" fmla="*/ 96 h 96"/>
                <a:gd name="T4" fmla="*/ 0 w 772"/>
                <a:gd name="T5" fmla="*/ 84 h 96"/>
                <a:gd name="T6" fmla="*/ 2 w 772"/>
                <a:gd name="T7" fmla="*/ 78 h 96"/>
                <a:gd name="T8" fmla="*/ 48 w 772"/>
                <a:gd name="T9" fmla="*/ 5 h 96"/>
                <a:gd name="T10" fmla="*/ 58 w 772"/>
                <a:gd name="T11" fmla="*/ 0 h 96"/>
                <a:gd name="T12" fmla="*/ 715 w 772"/>
                <a:gd name="T13" fmla="*/ 0 h 96"/>
                <a:gd name="T14" fmla="*/ 725 w 772"/>
                <a:gd name="T15" fmla="*/ 6 h 96"/>
                <a:gd name="T16" fmla="*/ 768 w 772"/>
                <a:gd name="T17" fmla="*/ 78 h 96"/>
                <a:gd name="T18" fmla="*/ 764 w 772"/>
                <a:gd name="T19" fmla="*/ 95 h 96"/>
                <a:gd name="T20" fmla="*/ 758 w 772"/>
                <a:gd name="T21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2" h="96">
                  <a:moveTo>
                    <a:pt x="758" y="96"/>
                  </a:moveTo>
                  <a:cubicBezTo>
                    <a:pt x="12" y="96"/>
                    <a:pt x="12" y="96"/>
                    <a:pt x="12" y="96"/>
                  </a:cubicBezTo>
                  <a:cubicBezTo>
                    <a:pt x="5" y="96"/>
                    <a:pt x="0" y="91"/>
                    <a:pt x="0" y="84"/>
                  </a:cubicBezTo>
                  <a:cubicBezTo>
                    <a:pt x="0" y="82"/>
                    <a:pt x="0" y="80"/>
                    <a:pt x="2" y="78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50" y="2"/>
                    <a:pt x="54" y="0"/>
                    <a:pt x="58" y="0"/>
                  </a:cubicBezTo>
                  <a:cubicBezTo>
                    <a:pt x="715" y="0"/>
                    <a:pt x="715" y="0"/>
                    <a:pt x="715" y="0"/>
                  </a:cubicBezTo>
                  <a:cubicBezTo>
                    <a:pt x="719" y="0"/>
                    <a:pt x="723" y="2"/>
                    <a:pt x="725" y="6"/>
                  </a:cubicBezTo>
                  <a:cubicBezTo>
                    <a:pt x="768" y="78"/>
                    <a:pt x="768" y="78"/>
                    <a:pt x="768" y="78"/>
                  </a:cubicBezTo>
                  <a:cubicBezTo>
                    <a:pt x="772" y="84"/>
                    <a:pt x="770" y="91"/>
                    <a:pt x="764" y="95"/>
                  </a:cubicBezTo>
                  <a:cubicBezTo>
                    <a:pt x="762" y="96"/>
                    <a:pt x="760" y="96"/>
                    <a:pt x="758" y="96"/>
                  </a:cubicBezTo>
                  <a:close/>
                </a:path>
              </a:pathLst>
            </a:custGeom>
            <a:solidFill>
              <a:srgbClr val="BFB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507" y="1182"/>
              <a:ext cx="3090" cy="1885"/>
            </a:xfrm>
            <a:custGeom>
              <a:avLst/>
              <a:gdLst>
                <a:gd name="T0" fmla="*/ 3056 w 3114"/>
                <a:gd name="T1" fmla="*/ 0 h 1928"/>
                <a:gd name="T2" fmla="*/ 56 w 3114"/>
                <a:gd name="T3" fmla="*/ 0 h 1928"/>
                <a:gd name="T4" fmla="*/ 0 w 3114"/>
                <a:gd name="T5" fmla="*/ 56 h 1928"/>
                <a:gd name="T6" fmla="*/ 0 w 3114"/>
                <a:gd name="T7" fmla="*/ 1928 h 1928"/>
                <a:gd name="T8" fmla="*/ 3114 w 3114"/>
                <a:gd name="T9" fmla="*/ 1928 h 1928"/>
                <a:gd name="T10" fmla="*/ 3112 w 3114"/>
                <a:gd name="T11" fmla="*/ 56 h 1928"/>
                <a:gd name="T12" fmla="*/ 3056 w 3114"/>
                <a:gd name="T13" fmla="*/ 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1928">
                  <a:moveTo>
                    <a:pt x="305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56"/>
                    <a:pt x="0" y="1910"/>
                    <a:pt x="0" y="1928"/>
                  </a:cubicBezTo>
                  <a:cubicBezTo>
                    <a:pt x="3114" y="1928"/>
                    <a:pt x="3114" y="1928"/>
                    <a:pt x="3114" y="1928"/>
                  </a:cubicBezTo>
                  <a:cubicBezTo>
                    <a:pt x="3114" y="1896"/>
                    <a:pt x="3112" y="56"/>
                    <a:pt x="3112" y="56"/>
                  </a:cubicBezTo>
                  <a:cubicBezTo>
                    <a:pt x="3112" y="26"/>
                    <a:pt x="3087" y="0"/>
                    <a:pt x="305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670" y="1338"/>
              <a:ext cx="2718" cy="1552"/>
            </a:xfrm>
            <a:custGeom>
              <a:avLst/>
              <a:gdLst>
                <a:gd name="T0" fmla="*/ 2776 w 2780"/>
                <a:gd name="T1" fmla="*/ 0 h 1588"/>
                <a:gd name="T2" fmla="*/ 4 w 2780"/>
                <a:gd name="T3" fmla="*/ 0 h 1588"/>
                <a:gd name="T4" fmla="*/ 0 w 2780"/>
                <a:gd name="T5" fmla="*/ 4 h 1588"/>
                <a:gd name="T6" fmla="*/ 0 w 2780"/>
                <a:gd name="T7" fmla="*/ 1583 h 1588"/>
                <a:gd name="T8" fmla="*/ 4 w 2780"/>
                <a:gd name="T9" fmla="*/ 1588 h 1588"/>
                <a:gd name="T10" fmla="*/ 2776 w 2780"/>
                <a:gd name="T11" fmla="*/ 1588 h 1588"/>
                <a:gd name="T12" fmla="*/ 2780 w 2780"/>
                <a:gd name="T13" fmla="*/ 1583 h 1588"/>
                <a:gd name="T14" fmla="*/ 2780 w 2780"/>
                <a:gd name="T15" fmla="*/ 4 h 1588"/>
                <a:gd name="T16" fmla="*/ 2776 w 2780"/>
                <a:gd name="T17" fmla="*/ 0 h 1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80" h="1588">
                  <a:moveTo>
                    <a:pt x="277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583"/>
                    <a:pt x="0" y="1583"/>
                    <a:pt x="0" y="1583"/>
                  </a:cubicBezTo>
                  <a:cubicBezTo>
                    <a:pt x="0" y="1586"/>
                    <a:pt x="2" y="1588"/>
                    <a:pt x="4" y="1588"/>
                  </a:cubicBezTo>
                  <a:cubicBezTo>
                    <a:pt x="2776" y="1588"/>
                    <a:pt x="2776" y="1588"/>
                    <a:pt x="2776" y="1588"/>
                  </a:cubicBezTo>
                  <a:cubicBezTo>
                    <a:pt x="2778" y="1588"/>
                    <a:pt x="2780" y="1586"/>
                    <a:pt x="2780" y="1583"/>
                  </a:cubicBezTo>
                  <a:cubicBezTo>
                    <a:pt x="2780" y="4"/>
                    <a:pt x="2780" y="4"/>
                    <a:pt x="2780" y="4"/>
                  </a:cubicBezTo>
                  <a:cubicBezTo>
                    <a:pt x="2780" y="2"/>
                    <a:pt x="2778" y="0"/>
                    <a:pt x="277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Put Your Screenshot</a:t>
              </a: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Here</a:t>
              </a:r>
            </a:p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508" y="3067"/>
              <a:ext cx="3090" cy="240"/>
            </a:xfrm>
            <a:custGeom>
              <a:avLst/>
              <a:gdLst>
                <a:gd name="T0" fmla="*/ 3061 w 3114"/>
                <a:gd name="T1" fmla="*/ 246 h 246"/>
                <a:gd name="T2" fmla="*/ 56 w 3114"/>
                <a:gd name="T3" fmla="*/ 246 h 246"/>
                <a:gd name="T4" fmla="*/ 0 w 3114"/>
                <a:gd name="T5" fmla="*/ 190 h 246"/>
                <a:gd name="T6" fmla="*/ 0 w 3114"/>
                <a:gd name="T7" fmla="*/ 0 h 246"/>
                <a:gd name="T8" fmla="*/ 3114 w 3114"/>
                <a:gd name="T9" fmla="*/ 0 h 246"/>
                <a:gd name="T10" fmla="*/ 3114 w 3114"/>
                <a:gd name="T11" fmla="*/ 190 h 246"/>
                <a:gd name="T12" fmla="*/ 3061 w 3114"/>
                <a:gd name="T13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246">
                  <a:moveTo>
                    <a:pt x="3061" y="246"/>
                  </a:moveTo>
                  <a:cubicBezTo>
                    <a:pt x="56" y="246"/>
                    <a:pt x="56" y="246"/>
                    <a:pt x="56" y="246"/>
                  </a:cubicBezTo>
                  <a:cubicBezTo>
                    <a:pt x="25" y="246"/>
                    <a:pt x="0" y="221"/>
                    <a:pt x="0" y="190"/>
                  </a:cubicBezTo>
                  <a:cubicBezTo>
                    <a:pt x="0" y="190"/>
                    <a:pt x="0" y="6"/>
                    <a:pt x="0" y="0"/>
                  </a:cubicBezTo>
                  <a:cubicBezTo>
                    <a:pt x="3114" y="0"/>
                    <a:pt x="3114" y="0"/>
                    <a:pt x="3114" y="0"/>
                  </a:cubicBezTo>
                  <a:cubicBezTo>
                    <a:pt x="3114" y="3"/>
                    <a:pt x="3114" y="190"/>
                    <a:pt x="3114" y="190"/>
                  </a:cubicBezTo>
                  <a:cubicBezTo>
                    <a:pt x="3114" y="221"/>
                    <a:pt x="3092" y="246"/>
                    <a:pt x="3061" y="246"/>
                  </a:cubicBezTo>
                  <a:close/>
                </a:path>
              </a:pathLst>
            </a:custGeom>
            <a:solidFill>
              <a:srgbClr val="EBE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9" name="Oval 10"/>
            <p:cNvSpPr>
              <a:spLocks noChangeArrowheads="1"/>
            </p:cNvSpPr>
            <p:nvPr/>
          </p:nvSpPr>
          <p:spPr bwMode="auto">
            <a:xfrm>
              <a:off x="1983" y="3140"/>
              <a:ext cx="94" cy="94"/>
            </a:xfrm>
            <a:prstGeom prst="ellipse">
              <a:avLst/>
            </a:prstGeom>
            <a:solidFill>
              <a:srgbClr val="D5D3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0" name="Oval 11"/>
            <p:cNvSpPr>
              <a:spLocks noChangeArrowheads="1"/>
            </p:cNvSpPr>
            <p:nvPr/>
          </p:nvSpPr>
          <p:spPr bwMode="auto">
            <a:xfrm>
              <a:off x="2011" y="1243"/>
              <a:ext cx="38" cy="37"/>
            </a:xfrm>
            <a:prstGeom prst="ellipse">
              <a:avLst/>
            </a:prstGeom>
            <a:solidFill>
              <a:srgbClr val="6262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0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7617224" y="5341922"/>
            <a:ext cx="2546543" cy="3037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Visit slidemodel.com</a:t>
            </a:r>
          </a:p>
        </p:txBody>
      </p:sp>
      <p:sp>
        <p:nvSpPr>
          <p:cNvPr id="35" name="Rectangle 34"/>
          <p:cNvSpPr/>
          <p:nvPr/>
        </p:nvSpPr>
        <p:spPr>
          <a:xfrm>
            <a:off x="540000" y="4850172"/>
            <a:ext cx="4716867" cy="907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9728" marR="0" lvl="0" indent="-169728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 to use</a:t>
            </a:r>
          </a:p>
          <a:p>
            <a:pPr marL="169728" marR="0" lvl="0" indent="-169728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Fully customizable</a:t>
            </a:r>
          </a:p>
          <a:p>
            <a:pPr marL="169728" marR="0" lvl="0" indent="-169728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Cutting edge designs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40003" y="4468203"/>
            <a:ext cx="5910650" cy="3690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9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Download PowerPoint templates and save hours of work.</a:t>
            </a: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6121199"/>
            <a:ext cx="12179305" cy="6752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33041D-A7F5-4FDA-B8AE-D67C320A19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726" y="936307"/>
            <a:ext cx="3826736" cy="21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11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cloud\drive\websites\slidemodel\logo\sebastian\slidemodel-logo-tra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491" y="3164751"/>
            <a:ext cx="2791845" cy="528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161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nfographics3">
      <a:dk1>
        <a:sysClr val="windowText" lastClr="000000"/>
      </a:dk1>
      <a:lt1>
        <a:sysClr val="window" lastClr="FFFFFF"/>
      </a:lt1>
      <a:dk2>
        <a:srgbClr val="153153"/>
      </a:dk2>
      <a:lt2>
        <a:srgbClr val="EEECE1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0000FF"/>
      </a:hlink>
      <a:folHlink>
        <a:srgbClr val="800080"/>
      </a:folHlink>
    </a:clrScheme>
    <a:fontScheme name="slidemodel">
      <a:majorFont>
        <a:latin typeface="Calibr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SlideModelTheme-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8359</TotalTime>
  <Words>252</Words>
  <Application>Microsoft Office PowerPoint</Application>
  <PresentationFormat>Custom</PresentationFormat>
  <Paragraphs>53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Open Sans</vt:lpstr>
      <vt:lpstr>Segoe UI</vt:lpstr>
      <vt:lpstr>Office Theme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Before and After Slides Template for PowerPoint</dc:title>
  <dc:creator>Julian</dc:creator>
  <cp:lastModifiedBy>AT</cp:lastModifiedBy>
  <cp:revision>119</cp:revision>
  <dcterms:created xsi:type="dcterms:W3CDTF">2013-09-12T13:05:01Z</dcterms:created>
  <dcterms:modified xsi:type="dcterms:W3CDTF">2025-06-08T05:57:14Z</dcterms:modified>
</cp:coreProperties>
</file>

<file path=docProps/thumbnail.jpeg>
</file>